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 id="2147483684" r:id="rId3"/>
  </p:sldMasterIdLst>
  <p:notesMasterIdLst>
    <p:notesMasterId r:id="rId59"/>
  </p:notesMasterIdLst>
  <p:handoutMasterIdLst>
    <p:handoutMasterId r:id="rId60"/>
  </p:handoutMasterIdLst>
  <p:sldIdLst>
    <p:sldId id="261" r:id="rId4"/>
    <p:sldId id="517" r:id="rId5"/>
    <p:sldId id="491" r:id="rId6"/>
    <p:sldId id="520" r:id="rId7"/>
    <p:sldId id="521" r:id="rId8"/>
    <p:sldId id="523" r:id="rId9"/>
    <p:sldId id="522" r:id="rId10"/>
    <p:sldId id="524" r:id="rId11"/>
    <p:sldId id="516" r:id="rId12"/>
    <p:sldId id="349" r:id="rId13"/>
    <p:sldId id="350" r:id="rId14"/>
    <p:sldId id="505" r:id="rId15"/>
    <p:sldId id="492" r:id="rId16"/>
    <p:sldId id="493" r:id="rId17"/>
    <p:sldId id="494" r:id="rId18"/>
    <p:sldId id="506" r:id="rId19"/>
    <p:sldId id="495" r:id="rId20"/>
    <p:sldId id="507" r:id="rId21"/>
    <p:sldId id="508" r:id="rId22"/>
    <p:sldId id="496" r:id="rId23"/>
    <p:sldId id="497" r:id="rId24"/>
    <p:sldId id="498" r:id="rId25"/>
    <p:sldId id="509" r:id="rId26"/>
    <p:sldId id="510" r:id="rId27"/>
    <p:sldId id="499" r:id="rId28"/>
    <p:sldId id="512" r:id="rId29"/>
    <p:sldId id="511" r:id="rId30"/>
    <p:sldId id="500" r:id="rId31"/>
    <p:sldId id="513" r:id="rId32"/>
    <p:sldId id="514" r:id="rId33"/>
    <p:sldId id="501" r:id="rId34"/>
    <p:sldId id="515" r:id="rId35"/>
    <p:sldId id="518" r:id="rId36"/>
    <p:sldId id="519" r:id="rId37"/>
    <p:sldId id="525" r:id="rId38"/>
    <p:sldId id="526" r:id="rId39"/>
    <p:sldId id="535" r:id="rId40"/>
    <p:sldId id="527" r:id="rId41"/>
    <p:sldId id="528" r:id="rId42"/>
    <p:sldId id="536" r:id="rId43"/>
    <p:sldId id="529" r:id="rId44"/>
    <p:sldId id="537" r:id="rId45"/>
    <p:sldId id="538" r:id="rId46"/>
    <p:sldId id="530" r:id="rId47"/>
    <p:sldId id="531" r:id="rId48"/>
    <p:sldId id="539" r:id="rId49"/>
    <p:sldId id="540" r:id="rId50"/>
    <p:sldId id="532" r:id="rId51"/>
    <p:sldId id="541" r:id="rId52"/>
    <p:sldId id="546" r:id="rId53"/>
    <p:sldId id="533" r:id="rId54"/>
    <p:sldId id="542" r:id="rId55"/>
    <p:sldId id="547" r:id="rId56"/>
    <p:sldId id="548" r:id="rId57"/>
    <p:sldId id="543" r:id="rId58"/>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0" autoAdjust="0"/>
    <p:restoredTop sz="94660"/>
  </p:normalViewPr>
  <p:slideViewPr>
    <p:cSldViewPr snapToGrid="0">
      <p:cViewPr varScale="1">
        <p:scale>
          <a:sx n="63" d="100"/>
          <a:sy n="63" d="100"/>
        </p:scale>
        <p:origin x="780" y="52"/>
      </p:cViewPr>
      <p:guideLst>
        <p:guide orient="horz" pos="2256"/>
        <p:guide pos="3840"/>
      </p:guideLst>
    </p:cSldViewPr>
  </p:slideViewPr>
  <p:notesTextViewPr>
    <p:cViewPr>
      <p:scale>
        <a:sx n="1" d="1"/>
        <a:sy n="1" d="1"/>
      </p:scale>
      <p:origin x="0" y="0"/>
    </p:cViewPr>
  </p:notesTextViewPr>
  <p:notesViewPr>
    <p:cSldViewPr snapToGrid="0" showGuides="1">
      <p:cViewPr varScale="1">
        <p:scale>
          <a:sx n="83" d="100"/>
          <a:sy n="83" d="100"/>
        </p:scale>
        <p:origin x="5040"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 /><Relationship Id="rId18" Type="http://schemas.openxmlformats.org/officeDocument/2006/relationships/slide" Target="slides/slide15.xml" /><Relationship Id="rId26" Type="http://schemas.openxmlformats.org/officeDocument/2006/relationships/slide" Target="slides/slide23.xml" /><Relationship Id="rId39" Type="http://schemas.openxmlformats.org/officeDocument/2006/relationships/slide" Target="slides/slide36.xml" /><Relationship Id="rId21" Type="http://schemas.openxmlformats.org/officeDocument/2006/relationships/slide" Target="slides/slide18.xml" /><Relationship Id="rId34" Type="http://schemas.openxmlformats.org/officeDocument/2006/relationships/slide" Target="slides/slide31.xml" /><Relationship Id="rId42" Type="http://schemas.openxmlformats.org/officeDocument/2006/relationships/slide" Target="slides/slide39.xml" /><Relationship Id="rId47" Type="http://schemas.openxmlformats.org/officeDocument/2006/relationships/slide" Target="slides/slide44.xml" /><Relationship Id="rId50" Type="http://schemas.openxmlformats.org/officeDocument/2006/relationships/slide" Target="slides/slide47.xml" /><Relationship Id="rId55" Type="http://schemas.openxmlformats.org/officeDocument/2006/relationships/slide" Target="slides/slide52.xml" /><Relationship Id="rId63" Type="http://schemas.openxmlformats.org/officeDocument/2006/relationships/theme" Target="theme/theme1.xml" /><Relationship Id="rId7" Type="http://schemas.openxmlformats.org/officeDocument/2006/relationships/slide" Target="slides/slide4.xml" /><Relationship Id="rId2" Type="http://schemas.openxmlformats.org/officeDocument/2006/relationships/slideMaster" Target="slideMasters/slideMaster2.xml" /><Relationship Id="rId16" Type="http://schemas.openxmlformats.org/officeDocument/2006/relationships/slide" Target="slides/slide13.xml" /><Relationship Id="rId20" Type="http://schemas.openxmlformats.org/officeDocument/2006/relationships/slide" Target="slides/slide17.xml" /><Relationship Id="rId29" Type="http://schemas.openxmlformats.org/officeDocument/2006/relationships/slide" Target="slides/slide26.xml" /><Relationship Id="rId41" Type="http://schemas.openxmlformats.org/officeDocument/2006/relationships/slide" Target="slides/slide38.xml" /><Relationship Id="rId54" Type="http://schemas.openxmlformats.org/officeDocument/2006/relationships/slide" Target="slides/slide51.xml" /><Relationship Id="rId62"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3.xml" /><Relationship Id="rId11" Type="http://schemas.openxmlformats.org/officeDocument/2006/relationships/slide" Target="slides/slide8.xml" /><Relationship Id="rId24" Type="http://schemas.openxmlformats.org/officeDocument/2006/relationships/slide" Target="slides/slide21.xml" /><Relationship Id="rId32" Type="http://schemas.openxmlformats.org/officeDocument/2006/relationships/slide" Target="slides/slide29.xml" /><Relationship Id="rId37" Type="http://schemas.openxmlformats.org/officeDocument/2006/relationships/slide" Target="slides/slide34.xml" /><Relationship Id="rId40" Type="http://schemas.openxmlformats.org/officeDocument/2006/relationships/slide" Target="slides/slide37.xml" /><Relationship Id="rId45" Type="http://schemas.openxmlformats.org/officeDocument/2006/relationships/slide" Target="slides/slide42.xml" /><Relationship Id="rId53" Type="http://schemas.openxmlformats.org/officeDocument/2006/relationships/slide" Target="slides/slide50.xml" /><Relationship Id="rId58" Type="http://schemas.openxmlformats.org/officeDocument/2006/relationships/slide" Target="slides/slide55.xml" /><Relationship Id="rId5" Type="http://schemas.openxmlformats.org/officeDocument/2006/relationships/slide" Target="slides/slide2.xml" /><Relationship Id="rId15" Type="http://schemas.openxmlformats.org/officeDocument/2006/relationships/slide" Target="slides/slide12.xml" /><Relationship Id="rId23" Type="http://schemas.openxmlformats.org/officeDocument/2006/relationships/slide" Target="slides/slide20.xml" /><Relationship Id="rId28" Type="http://schemas.openxmlformats.org/officeDocument/2006/relationships/slide" Target="slides/slide25.xml" /><Relationship Id="rId36" Type="http://schemas.openxmlformats.org/officeDocument/2006/relationships/slide" Target="slides/slide33.xml" /><Relationship Id="rId49" Type="http://schemas.openxmlformats.org/officeDocument/2006/relationships/slide" Target="slides/slide46.xml" /><Relationship Id="rId57" Type="http://schemas.openxmlformats.org/officeDocument/2006/relationships/slide" Target="slides/slide54.xml" /><Relationship Id="rId61" Type="http://schemas.openxmlformats.org/officeDocument/2006/relationships/presProps" Target="presProps.xml" /><Relationship Id="rId10" Type="http://schemas.openxmlformats.org/officeDocument/2006/relationships/slide" Target="slides/slide7.xml" /><Relationship Id="rId19" Type="http://schemas.openxmlformats.org/officeDocument/2006/relationships/slide" Target="slides/slide16.xml" /><Relationship Id="rId31" Type="http://schemas.openxmlformats.org/officeDocument/2006/relationships/slide" Target="slides/slide28.xml" /><Relationship Id="rId44" Type="http://schemas.openxmlformats.org/officeDocument/2006/relationships/slide" Target="slides/slide41.xml" /><Relationship Id="rId52" Type="http://schemas.openxmlformats.org/officeDocument/2006/relationships/slide" Target="slides/slide49.xml" /><Relationship Id="rId60" Type="http://schemas.openxmlformats.org/officeDocument/2006/relationships/handoutMaster" Target="handoutMasters/handoutMaster1.xml" /><Relationship Id="rId4" Type="http://schemas.openxmlformats.org/officeDocument/2006/relationships/slide" Target="slides/slide1.xml" /><Relationship Id="rId9" Type="http://schemas.openxmlformats.org/officeDocument/2006/relationships/slide" Target="slides/slide6.xml" /><Relationship Id="rId14" Type="http://schemas.openxmlformats.org/officeDocument/2006/relationships/slide" Target="slides/slide11.xml" /><Relationship Id="rId22" Type="http://schemas.openxmlformats.org/officeDocument/2006/relationships/slide" Target="slides/slide19.xml" /><Relationship Id="rId27" Type="http://schemas.openxmlformats.org/officeDocument/2006/relationships/slide" Target="slides/slide24.xml" /><Relationship Id="rId30" Type="http://schemas.openxmlformats.org/officeDocument/2006/relationships/slide" Target="slides/slide27.xml" /><Relationship Id="rId35" Type="http://schemas.openxmlformats.org/officeDocument/2006/relationships/slide" Target="slides/slide32.xml" /><Relationship Id="rId43" Type="http://schemas.openxmlformats.org/officeDocument/2006/relationships/slide" Target="slides/slide40.xml" /><Relationship Id="rId48" Type="http://schemas.openxmlformats.org/officeDocument/2006/relationships/slide" Target="slides/slide45.xml" /><Relationship Id="rId56" Type="http://schemas.openxmlformats.org/officeDocument/2006/relationships/slide" Target="slides/slide53.xml" /><Relationship Id="rId64" Type="http://schemas.openxmlformats.org/officeDocument/2006/relationships/tableStyles" Target="tableStyles.xml" /><Relationship Id="rId8" Type="http://schemas.openxmlformats.org/officeDocument/2006/relationships/slide" Target="slides/slide5.xml" /><Relationship Id="rId51" Type="http://schemas.openxmlformats.org/officeDocument/2006/relationships/slide" Target="slides/slide48.xml" /><Relationship Id="rId3" Type="http://schemas.openxmlformats.org/officeDocument/2006/relationships/slideMaster" Target="slideMasters/slideMaster3.xml" /><Relationship Id="rId12" Type="http://schemas.openxmlformats.org/officeDocument/2006/relationships/slide" Target="slides/slide9.xml" /><Relationship Id="rId17" Type="http://schemas.openxmlformats.org/officeDocument/2006/relationships/slide" Target="slides/slide14.xml" /><Relationship Id="rId25" Type="http://schemas.openxmlformats.org/officeDocument/2006/relationships/slide" Target="slides/slide22.xml" /><Relationship Id="rId33" Type="http://schemas.openxmlformats.org/officeDocument/2006/relationships/slide" Target="slides/slide30.xml" /><Relationship Id="rId38" Type="http://schemas.openxmlformats.org/officeDocument/2006/relationships/slide" Target="slides/slide35.xml" /><Relationship Id="rId46" Type="http://schemas.openxmlformats.org/officeDocument/2006/relationships/slide" Target="slides/slide43.xml" /><Relationship Id="rId59" Type="http://schemas.openxmlformats.org/officeDocument/2006/relationships/notesMaster" Target="notesMasters/notesMaster1.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B720C8-0F1F-4769-A95D-E70485508E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1CA3493-3CF0-479D-887E-326CB01F427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B84AB01-33F2-4890-81BC-94568158DB71}" type="datetimeFigureOut">
              <a:rPr lang="en-US" smtClean="0"/>
              <a:t>5/16/2023</a:t>
            </a:fld>
            <a:endParaRPr lang="en-US"/>
          </a:p>
        </p:txBody>
      </p:sp>
      <p:sp>
        <p:nvSpPr>
          <p:cNvPr id="4" name="Footer Placeholder 3">
            <a:extLst>
              <a:ext uri="{FF2B5EF4-FFF2-40B4-BE49-F238E27FC236}">
                <a16:creationId xmlns:a16="http://schemas.microsoft.com/office/drawing/2014/main" id="{CA5946B1-632D-4B59-8997-E7256A57DBC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0C78952-9C23-4261-888C-BF86D1BD583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82911A-3904-4D85-962F-6F98C8B8092A}" type="slidenum">
              <a:rPr lang="en-US" smtClean="0"/>
              <a:t>‹#›</a:t>
            </a:fld>
            <a:endParaRPr lang="en-US"/>
          </a:p>
        </p:txBody>
      </p:sp>
    </p:spTree>
    <p:extLst>
      <p:ext uri="{BB962C8B-B14F-4D97-AF65-F5344CB8AC3E}">
        <p14:creationId xmlns:p14="http://schemas.microsoft.com/office/powerpoint/2010/main" val="3342219217"/>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1444C9-CBCA-44A0-96A5-E59D5EB9AC79}" type="datetimeFigureOut">
              <a:rPr lang="en-IN" smtClean="0"/>
              <a:t>16-05-2023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08EEA7-C7F3-474D-BBF4-A63E51B3A826}" type="slidenum">
              <a:rPr lang="en-IN" smtClean="0"/>
              <a:t>‹#›</a:t>
            </a:fld>
            <a:endParaRPr lang="en-IN"/>
          </a:p>
        </p:txBody>
      </p:sp>
    </p:spTree>
    <p:extLst>
      <p:ext uri="{BB962C8B-B14F-4D97-AF65-F5344CB8AC3E}">
        <p14:creationId xmlns:p14="http://schemas.microsoft.com/office/powerpoint/2010/main" val="12057205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Master" Target="../slideMasters/slideMaster2.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Master" Target="../slideMasters/slideMaster3.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Master" Target="../slideMasters/slideMaster2.xml" /></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 /><Relationship Id="rId1" Type="http://schemas.openxmlformats.org/officeDocument/2006/relationships/slideMaster" Target="../slideMasters/slideMaster2.xml" /></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 /><Relationship Id="rId1" Type="http://schemas.openxmlformats.org/officeDocument/2006/relationships/slideMaster" Target="../slideMasters/slideMaster2.xml" /></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 /><Relationship Id="rId1" Type="http://schemas.openxmlformats.org/officeDocument/2006/relationships/slideMaster" Target="../slideMasters/slideMaster2.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023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Image Layou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22" name="Group 21">
            <a:extLst>
              <a:ext uri="{FF2B5EF4-FFF2-40B4-BE49-F238E27FC236}">
                <a16:creationId xmlns:a16="http://schemas.microsoft.com/office/drawing/2014/main" id="{A06CCA5E-451F-4542-B206-D2D13583114C}"/>
              </a:ext>
            </a:extLst>
          </p:cNvPr>
          <p:cNvGrpSpPr/>
          <p:nvPr userDrawn="1"/>
        </p:nvGrpSpPr>
        <p:grpSpPr>
          <a:xfrm>
            <a:off x="758507" y="2603862"/>
            <a:ext cx="5920691" cy="3565483"/>
            <a:chOff x="4098364" y="1571764"/>
            <a:chExt cx="7301609" cy="4397082"/>
          </a:xfrm>
        </p:grpSpPr>
        <p:grpSp>
          <p:nvGrpSpPr>
            <p:cNvPr id="23" name="Graphic 55">
              <a:extLst>
                <a:ext uri="{FF2B5EF4-FFF2-40B4-BE49-F238E27FC236}">
                  <a16:creationId xmlns:a16="http://schemas.microsoft.com/office/drawing/2014/main" id="{C49AFA94-CB02-406A-B68E-76F7985C97D6}"/>
                </a:ext>
              </a:extLst>
            </p:cNvPr>
            <p:cNvGrpSpPr/>
            <p:nvPr/>
          </p:nvGrpSpPr>
          <p:grpSpPr>
            <a:xfrm>
              <a:off x="4910815" y="1571764"/>
              <a:ext cx="5616422" cy="3644404"/>
              <a:chOff x="5769768" y="3217068"/>
              <a:chExt cx="651510" cy="422754"/>
            </a:xfrm>
          </p:grpSpPr>
          <p:sp>
            <p:nvSpPr>
              <p:cNvPr id="48" name="Freeform: Shape 47">
                <a:extLst>
                  <a:ext uri="{FF2B5EF4-FFF2-40B4-BE49-F238E27FC236}">
                    <a16:creationId xmlns:a16="http://schemas.microsoft.com/office/drawing/2014/main" id="{05F19F3B-FACD-4743-81B8-DE3B3FC0991C}"/>
                  </a:ext>
                </a:extLst>
              </p:cNvPr>
              <p:cNvSpPr/>
              <p:nvPr/>
            </p:nvSpPr>
            <p:spPr>
              <a:xfrm>
                <a:off x="5769768" y="3217068"/>
                <a:ext cx="647700" cy="419100"/>
              </a:xfrm>
              <a:custGeom>
                <a:avLst/>
                <a:gdLst>
                  <a:gd name="connsiteX0" fmla="*/ 639604 w 647700"/>
                  <a:gd name="connsiteY0" fmla="*/ 417671 h 419100"/>
                  <a:gd name="connsiteX1" fmla="*/ 14764 w 647700"/>
                  <a:gd name="connsiteY1" fmla="*/ 417671 h 419100"/>
                  <a:gd name="connsiteX2" fmla="*/ 7144 w 647700"/>
                  <a:gd name="connsiteY2" fmla="*/ 410051 h 419100"/>
                  <a:gd name="connsiteX3" fmla="*/ 7144 w 647700"/>
                  <a:gd name="connsiteY3" fmla="*/ 38576 h 419100"/>
                  <a:gd name="connsiteX4" fmla="*/ 37624 w 647700"/>
                  <a:gd name="connsiteY4" fmla="*/ 7144 h 419100"/>
                  <a:gd name="connsiteX5" fmla="*/ 616744 w 647700"/>
                  <a:gd name="connsiteY5" fmla="*/ 7144 h 419100"/>
                  <a:gd name="connsiteX6" fmla="*/ 647224 w 647700"/>
                  <a:gd name="connsiteY6" fmla="*/ 37624 h 419100"/>
                  <a:gd name="connsiteX7" fmla="*/ 647224 w 647700"/>
                  <a:gd name="connsiteY7" fmla="*/ 409099 h 419100"/>
                  <a:gd name="connsiteX8" fmla="*/ 639604 w 647700"/>
                  <a:gd name="connsiteY8" fmla="*/ 417671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9604" y="417671"/>
                    </a:moveTo>
                    <a:lnTo>
                      <a:pt x="14764" y="417671"/>
                    </a:lnTo>
                    <a:cubicBezTo>
                      <a:pt x="10954" y="417671"/>
                      <a:pt x="7144" y="413861"/>
                      <a:pt x="7144" y="410051"/>
                    </a:cubicBezTo>
                    <a:lnTo>
                      <a:pt x="7144" y="38576"/>
                    </a:lnTo>
                    <a:cubicBezTo>
                      <a:pt x="7144" y="20479"/>
                      <a:pt x="20479" y="7144"/>
                      <a:pt x="37624" y="7144"/>
                    </a:cubicBezTo>
                    <a:lnTo>
                      <a:pt x="616744" y="7144"/>
                    </a:lnTo>
                    <a:cubicBezTo>
                      <a:pt x="633889" y="7144"/>
                      <a:pt x="647224" y="20479"/>
                      <a:pt x="647224" y="37624"/>
                    </a:cubicBezTo>
                    <a:lnTo>
                      <a:pt x="647224" y="409099"/>
                    </a:lnTo>
                    <a:cubicBezTo>
                      <a:pt x="647224" y="413861"/>
                      <a:pt x="643414" y="417671"/>
                      <a:pt x="639604" y="417671"/>
                    </a:cubicBezTo>
                    <a:close/>
                  </a:path>
                </a:pathLst>
              </a:custGeom>
              <a:solidFill>
                <a:srgbClr val="808080"/>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611E77FD-F910-47B9-9EE0-9CA9EBB5AD17}"/>
                  </a:ext>
                </a:extLst>
              </p:cNvPr>
              <p:cNvSpPr/>
              <p:nvPr/>
            </p:nvSpPr>
            <p:spPr>
              <a:xfrm>
                <a:off x="5773578" y="3220722"/>
                <a:ext cx="647700" cy="419100"/>
              </a:xfrm>
              <a:custGeom>
                <a:avLst/>
                <a:gdLst>
                  <a:gd name="connsiteX0" fmla="*/ 631984 w 647700"/>
                  <a:gd name="connsiteY0" fmla="*/ 412909 h 419100"/>
                  <a:gd name="connsiteX1" fmla="*/ 14764 w 647700"/>
                  <a:gd name="connsiteY1" fmla="*/ 412909 h 419100"/>
                  <a:gd name="connsiteX2" fmla="*/ 7144 w 647700"/>
                  <a:gd name="connsiteY2" fmla="*/ 405289 h 419100"/>
                  <a:gd name="connsiteX3" fmla="*/ 7144 w 647700"/>
                  <a:gd name="connsiteY3" fmla="*/ 34766 h 419100"/>
                  <a:gd name="connsiteX4" fmla="*/ 34766 w 647700"/>
                  <a:gd name="connsiteY4" fmla="*/ 7144 h 419100"/>
                  <a:gd name="connsiteX5" fmla="*/ 612934 w 647700"/>
                  <a:gd name="connsiteY5" fmla="*/ 7144 h 419100"/>
                  <a:gd name="connsiteX6" fmla="*/ 640556 w 647700"/>
                  <a:gd name="connsiteY6" fmla="*/ 34766 h 419100"/>
                  <a:gd name="connsiteX7" fmla="*/ 640556 w 647700"/>
                  <a:gd name="connsiteY7" fmla="*/ 405289 h 419100"/>
                  <a:gd name="connsiteX8" fmla="*/ 631984 w 647700"/>
                  <a:gd name="connsiteY8" fmla="*/ 41290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1984" y="412909"/>
                    </a:moveTo>
                    <a:lnTo>
                      <a:pt x="14764" y="412909"/>
                    </a:lnTo>
                    <a:cubicBezTo>
                      <a:pt x="10954" y="412909"/>
                      <a:pt x="7144" y="409099"/>
                      <a:pt x="7144" y="405289"/>
                    </a:cubicBezTo>
                    <a:lnTo>
                      <a:pt x="7144" y="34766"/>
                    </a:lnTo>
                    <a:cubicBezTo>
                      <a:pt x="7144" y="19526"/>
                      <a:pt x="19526" y="7144"/>
                      <a:pt x="34766" y="7144"/>
                    </a:cubicBezTo>
                    <a:lnTo>
                      <a:pt x="612934" y="7144"/>
                    </a:lnTo>
                    <a:cubicBezTo>
                      <a:pt x="628174" y="7144"/>
                      <a:pt x="640556" y="19526"/>
                      <a:pt x="640556" y="34766"/>
                    </a:cubicBezTo>
                    <a:lnTo>
                      <a:pt x="640556" y="405289"/>
                    </a:lnTo>
                    <a:cubicBezTo>
                      <a:pt x="639604" y="410051"/>
                      <a:pt x="635794" y="412909"/>
                      <a:pt x="631984" y="412909"/>
                    </a:cubicBezTo>
                    <a:close/>
                  </a:path>
                </a:pathLst>
              </a:custGeom>
              <a:solidFill>
                <a:srgbClr val="333333"/>
              </a:solidFill>
              <a:ln w="9525" cap="flat">
                <a:noFill/>
                <a:prstDash val="solid"/>
                <a:miter/>
              </a:ln>
            </p:spPr>
            <p:txBody>
              <a:bodyPr rtlCol="0" anchor="ctr"/>
              <a:lstStyle/>
              <a:p>
                <a:endParaRPr lang="en-US"/>
              </a:p>
            </p:txBody>
          </p:sp>
        </p:grpSp>
        <p:sp>
          <p:nvSpPr>
            <p:cNvPr id="24" name="Freeform: Shape 23">
              <a:extLst>
                <a:ext uri="{FF2B5EF4-FFF2-40B4-BE49-F238E27FC236}">
                  <a16:creationId xmlns:a16="http://schemas.microsoft.com/office/drawing/2014/main" id="{AB00050F-BBCF-4B07-B144-24AF043BE2C0}"/>
                </a:ext>
              </a:extLst>
            </p:cNvPr>
            <p:cNvSpPr/>
            <p:nvPr/>
          </p:nvSpPr>
          <p:spPr>
            <a:xfrm>
              <a:off x="5130280" y="1781416"/>
              <a:ext cx="5163280" cy="3278273"/>
            </a:xfrm>
            <a:custGeom>
              <a:avLst/>
              <a:gdLst>
                <a:gd name="connsiteX0" fmla="*/ 7144 w 600075"/>
                <a:gd name="connsiteY0" fmla="*/ 7144 h 381000"/>
                <a:gd name="connsiteX1" fmla="*/ 597694 w 600075"/>
                <a:gd name="connsiteY1" fmla="*/ 7144 h 381000"/>
                <a:gd name="connsiteX2" fmla="*/ 597694 w 600075"/>
                <a:gd name="connsiteY2" fmla="*/ 376714 h 381000"/>
                <a:gd name="connsiteX3" fmla="*/ 7144 w 600075"/>
                <a:gd name="connsiteY3" fmla="*/ 376714 h 381000"/>
              </a:gdLst>
              <a:ahLst/>
              <a:cxnLst>
                <a:cxn ang="0">
                  <a:pos x="connsiteX0" y="connsiteY0"/>
                </a:cxn>
                <a:cxn ang="0">
                  <a:pos x="connsiteX1" y="connsiteY1"/>
                </a:cxn>
                <a:cxn ang="0">
                  <a:pos x="connsiteX2" y="connsiteY2"/>
                </a:cxn>
                <a:cxn ang="0">
                  <a:pos x="connsiteX3" y="connsiteY3"/>
                </a:cxn>
              </a:cxnLst>
              <a:rect l="l" t="t" r="r" b="b"/>
              <a:pathLst>
                <a:path w="600075" h="381000">
                  <a:moveTo>
                    <a:pt x="7144" y="7144"/>
                  </a:moveTo>
                  <a:lnTo>
                    <a:pt x="597694" y="7144"/>
                  </a:lnTo>
                  <a:lnTo>
                    <a:pt x="597694" y="376714"/>
                  </a:lnTo>
                  <a:lnTo>
                    <a:pt x="7144" y="376714"/>
                  </a:lnTo>
                  <a:close/>
                </a:path>
              </a:pathLst>
            </a:custGeom>
            <a:solidFill>
              <a:srgbClr val="F2F2F2"/>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8BADC4B-6EB9-42D0-A753-3C5C7C5FCBF3}"/>
                </a:ext>
              </a:extLst>
            </p:cNvPr>
            <p:cNvSpPr/>
            <p:nvPr/>
          </p:nvSpPr>
          <p:spPr>
            <a:xfrm>
              <a:off x="5210103" y="5108863"/>
              <a:ext cx="4999367" cy="245870"/>
            </a:xfrm>
            <a:custGeom>
              <a:avLst/>
              <a:gdLst>
                <a:gd name="connsiteX0" fmla="*/ 553174 w 581025"/>
                <a:gd name="connsiteY0" fmla="*/ 7144 h 28575"/>
                <a:gd name="connsiteX1" fmla="*/ 574129 w 581025"/>
                <a:gd name="connsiteY1" fmla="*/ 23336 h 28575"/>
                <a:gd name="connsiteX2" fmla="*/ 574129 w 581025"/>
                <a:gd name="connsiteY2" fmla="*/ 30004 h 28575"/>
                <a:gd name="connsiteX3" fmla="*/ 19774 w 581025"/>
                <a:gd name="connsiteY3" fmla="*/ 30004 h 28575"/>
                <a:gd name="connsiteX4" fmla="*/ 8344 w 581025"/>
                <a:gd name="connsiteY4" fmla="*/ 26194 h 28575"/>
                <a:gd name="connsiteX5" fmla="*/ 35014 w 581025"/>
                <a:gd name="connsiteY5" fmla="*/ 7144 h 28575"/>
                <a:gd name="connsiteX6" fmla="*/ 553174 w 581025"/>
                <a:gd name="connsiteY6"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8575">
                  <a:moveTo>
                    <a:pt x="553174" y="7144"/>
                  </a:moveTo>
                  <a:cubicBezTo>
                    <a:pt x="553174" y="7144"/>
                    <a:pt x="566509" y="16669"/>
                    <a:pt x="574129" y="23336"/>
                  </a:cubicBezTo>
                  <a:cubicBezTo>
                    <a:pt x="581749" y="30004"/>
                    <a:pt x="574129" y="30004"/>
                    <a:pt x="574129" y="30004"/>
                  </a:cubicBezTo>
                  <a:cubicBezTo>
                    <a:pt x="574129" y="30004"/>
                    <a:pt x="37871" y="30004"/>
                    <a:pt x="19774" y="30004"/>
                  </a:cubicBezTo>
                  <a:cubicBezTo>
                    <a:pt x="1676" y="30004"/>
                    <a:pt x="8344" y="26194"/>
                    <a:pt x="8344" y="26194"/>
                  </a:cubicBezTo>
                  <a:lnTo>
                    <a:pt x="35014" y="7144"/>
                  </a:lnTo>
                  <a:lnTo>
                    <a:pt x="553174" y="7144"/>
                  </a:lnTo>
                  <a:close/>
                </a:path>
              </a:pathLst>
            </a:custGeom>
            <a:solidFill>
              <a:srgbClr val="32333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378FDA6-D5BA-443E-8CD4-3C2B46AB6C8A}"/>
                </a:ext>
              </a:extLst>
            </p:cNvPr>
            <p:cNvSpPr/>
            <p:nvPr/>
          </p:nvSpPr>
          <p:spPr>
            <a:xfrm>
              <a:off x="5403495" y="5242756"/>
              <a:ext cx="4589582" cy="81957"/>
            </a:xfrm>
            <a:custGeom>
              <a:avLst/>
              <a:gdLst>
                <a:gd name="connsiteX0" fmla="*/ 538318 w 533400"/>
                <a:gd name="connsiteY0" fmla="*/ 3965 h 0"/>
                <a:gd name="connsiteX1" fmla="*/ 3965 w 533400"/>
                <a:gd name="connsiteY1" fmla="*/ 3965 h 0"/>
              </a:gdLst>
              <a:ahLst/>
              <a:cxnLst>
                <a:cxn ang="0">
                  <a:pos x="connsiteX0" y="connsiteY0"/>
                </a:cxn>
                <a:cxn ang="0">
                  <a:pos x="connsiteX1" y="connsiteY1"/>
                </a:cxn>
              </a:cxnLst>
              <a:rect l="l" t="t" r="r" b="b"/>
              <a:pathLst>
                <a:path w="533400">
                  <a:moveTo>
                    <a:pt x="538318" y="3965"/>
                  </a:moveTo>
                  <a:lnTo>
                    <a:pt x="3965" y="3965"/>
                  </a:lnTo>
                </a:path>
              </a:pathLst>
            </a:custGeom>
            <a:ln w="5287" cap="rnd">
              <a:solidFill>
                <a:srgbClr val="FFFFFF"/>
              </a:solid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5070495-6AB5-4439-8EED-4223B30F9EAF}"/>
                </a:ext>
              </a:extLst>
            </p:cNvPr>
            <p:cNvSpPr/>
            <p:nvPr/>
          </p:nvSpPr>
          <p:spPr>
            <a:xfrm>
              <a:off x="5469061" y="5201782"/>
              <a:ext cx="4507626" cy="81957"/>
            </a:xfrm>
            <a:custGeom>
              <a:avLst/>
              <a:gdLst>
                <a:gd name="connsiteX0" fmla="*/ 3965 w 523875"/>
                <a:gd name="connsiteY0" fmla="*/ 3965 h 0"/>
                <a:gd name="connsiteX1" fmla="*/ 524031 w 523875"/>
                <a:gd name="connsiteY1" fmla="*/ 3965 h 0"/>
              </a:gdLst>
              <a:ahLst/>
              <a:cxnLst>
                <a:cxn ang="0">
                  <a:pos x="connsiteX0" y="connsiteY0"/>
                </a:cxn>
                <a:cxn ang="0">
                  <a:pos x="connsiteX1" y="connsiteY1"/>
                </a:cxn>
              </a:cxnLst>
              <a:rect l="l" t="t" r="r" b="b"/>
              <a:pathLst>
                <a:path w="523875">
                  <a:moveTo>
                    <a:pt x="3965" y="3965"/>
                  </a:moveTo>
                  <a:lnTo>
                    <a:pt x="524031" y="3965"/>
                  </a:lnTo>
                </a:path>
              </a:pathLst>
            </a:custGeom>
            <a:ln w="5287" cap="rnd">
              <a:solidFill>
                <a:srgbClr val="FFFFFF"/>
              </a:solid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9821168E-844C-481A-B8F3-32C75B5054F4}"/>
                </a:ext>
              </a:extLst>
            </p:cNvPr>
            <p:cNvSpPr/>
            <p:nvPr/>
          </p:nvSpPr>
          <p:spPr>
            <a:xfrm>
              <a:off x="5354321" y="5291930"/>
              <a:ext cx="4753496" cy="81957"/>
            </a:xfrm>
            <a:custGeom>
              <a:avLst/>
              <a:gdLst>
                <a:gd name="connsiteX0" fmla="*/ 550701 w 552450"/>
                <a:gd name="connsiteY0" fmla="*/ 3965 h 0"/>
                <a:gd name="connsiteX1" fmla="*/ 3965 w 552450"/>
                <a:gd name="connsiteY1" fmla="*/ 3965 h 0"/>
              </a:gdLst>
              <a:ahLst/>
              <a:cxnLst>
                <a:cxn ang="0">
                  <a:pos x="connsiteX0" y="connsiteY0"/>
                </a:cxn>
                <a:cxn ang="0">
                  <a:pos x="connsiteX1" y="connsiteY1"/>
                </a:cxn>
              </a:cxnLst>
              <a:rect l="l" t="t" r="r" b="b"/>
              <a:pathLst>
                <a:path w="552450">
                  <a:moveTo>
                    <a:pt x="550701" y="3965"/>
                  </a:moveTo>
                  <a:lnTo>
                    <a:pt x="3965" y="3965"/>
                  </a:lnTo>
                </a:path>
              </a:pathLst>
            </a:custGeom>
            <a:ln w="5287" cap="rnd">
              <a:solidFill>
                <a:srgbClr val="FFFFFF"/>
              </a:solid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BF376C1E-829F-4627-A9FC-603E3F9D8239}"/>
                </a:ext>
              </a:extLst>
            </p:cNvPr>
            <p:cNvSpPr/>
            <p:nvPr/>
          </p:nvSpPr>
          <p:spPr>
            <a:xfrm>
              <a:off x="5424729" y="5180579"/>
              <a:ext cx="4343712" cy="81957"/>
            </a:xfrm>
            <a:custGeom>
              <a:avLst/>
              <a:gdLst>
                <a:gd name="connsiteX0" fmla="*/ 1586 w 504825"/>
                <a:gd name="connsiteY0" fmla="*/ 1586 h 0"/>
                <a:gd name="connsiteX1" fmla="*/ 511173 w 504825"/>
                <a:gd name="connsiteY1" fmla="*/ 1586 h 0"/>
              </a:gdLst>
              <a:ahLst/>
              <a:cxnLst>
                <a:cxn ang="0">
                  <a:pos x="connsiteX0" y="connsiteY0"/>
                </a:cxn>
                <a:cxn ang="0">
                  <a:pos x="connsiteX1" y="connsiteY1"/>
                </a:cxn>
              </a:cxnLst>
              <a:rect l="l" t="t" r="r" b="b"/>
              <a:pathLst>
                <a:path w="504825">
                  <a:moveTo>
                    <a:pt x="1586" y="1586"/>
                  </a:moveTo>
                  <a:lnTo>
                    <a:pt x="511173" y="1586"/>
                  </a:lnTo>
                </a:path>
              </a:pathLst>
            </a:custGeom>
            <a:ln w="2115" cap="rnd">
              <a:solidFill>
                <a:srgbClr val="FFFFFF"/>
              </a:solid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CDCC7A37-C1A5-44ED-8513-F2059D79E78B}"/>
                </a:ext>
              </a:extLst>
            </p:cNvPr>
            <p:cNvSpPr/>
            <p:nvPr/>
          </p:nvSpPr>
          <p:spPr>
            <a:xfrm>
              <a:off x="5269602" y="5117063"/>
              <a:ext cx="4917410" cy="245870"/>
            </a:xfrm>
            <a:custGeom>
              <a:avLst/>
              <a:gdLst>
                <a:gd name="connsiteX0" fmla="*/ 32861 w 571500"/>
                <a:gd name="connsiteY0" fmla="*/ 7144 h 28575"/>
                <a:gd name="connsiteX1" fmla="*/ 7144 w 571500"/>
                <a:gd name="connsiteY1" fmla="*/ 26194 h 28575"/>
                <a:gd name="connsiteX2" fmla="*/ 566261 w 571500"/>
                <a:gd name="connsiteY2" fmla="*/ 26194 h 28575"/>
                <a:gd name="connsiteX3" fmla="*/ 541496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32861" y="7144"/>
                  </a:moveTo>
                  <a:lnTo>
                    <a:pt x="7144" y="26194"/>
                  </a:lnTo>
                  <a:lnTo>
                    <a:pt x="566261" y="26194"/>
                  </a:lnTo>
                  <a:lnTo>
                    <a:pt x="541496" y="7144"/>
                  </a:lnTo>
                  <a:close/>
                </a:path>
              </a:pathLst>
            </a:custGeom>
            <a:solidFill>
              <a:srgbClr val="323334">
                <a:alpha val="56000"/>
              </a:srgb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E8CCBE0-1B0C-438D-94FF-E082C11F048B}"/>
                </a:ext>
              </a:extLst>
            </p:cNvPr>
            <p:cNvSpPr/>
            <p:nvPr/>
          </p:nvSpPr>
          <p:spPr>
            <a:xfrm>
              <a:off x="4105815" y="5559062"/>
              <a:ext cx="7294158" cy="409784"/>
            </a:xfrm>
            <a:custGeom>
              <a:avLst/>
              <a:gdLst>
                <a:gd name="connsiteX0" fmla="*/ 842486 w 847725"/>
                <a:gd name="connsiteY0" fmla="*/ 30069 h 47625"/>
                <a:gd name="connsiteX1" fmla="*/ 830104 w 847725"/>
                <a:gd name="connsiteY1" fmla="*/ 44357 h 47625"/>
                <a:gd name="connsiteX2" fmla="*/ 41434 w 847725"/>
                <a:gd name="connsiteY2" fmla="*/ 44357 h 47625"/>
                <a:gd name="connsiteX3" fmla="*/ 20479 w 847725"/>
                <a:gd name="connsiteY3" fmla="*/ 43404 h 47625"/>
                <a:gd name="connsiteX4" fmla="*/ 7144 w 847725"/>
                <a:gd name="connsiteY4" fmla="*/ 29117 h 47625"/>
                <a:gd name="connsiteX5" fmla="*/ 7144 w 847725"/>
                <a:gd name="connsiteY5" fmla="*/ 9114 h 47625"/>
                <a:gd name="connsiteX6" fmla="*/ 9049 w 847725"/>
                <a:gd name="connsiteY6" fmla="*/ 9114 h 47625"/>
                <a:gd name="connsiteX7" fmla="*/ 27146 w 847725"/>
                <a:gd name="connsiteY7" fmla="*/ 9114 h 47625"/>
                <a:gd name="connsiteX8" fmla="*/ 752951 w 847725"/>
                <a:gd name="connsiteY8" fmla="*/ 7209 h 47625"/>
                <a:gd name="connsiteX9" fmla="*/ 842486 w 847725"/>
                <a:gd name="connsiteY9" fmla="*/ 7209 h 47625"/>
                <a:gd name="connsiteX10" fmla="*/ 842486 w 847725"/>
                <a:gd name="connsiteY10" fmla="*/ 7209 h 47625"/>
                <a:gd name="connsiteX11" fmla="*/ 842486 w 847725"/>
                <a:gd name="connsiteY11" fmla="*/ 3006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47625">
                  <a:moveTo>
                    <a:pt x="842486" y="30069"/>
                  </a:moveTo>
                  <a:cubicBezTo>
                    <a:pt x="842486" y="44357"/>
                    <a:pt x="830104" y="44357"/>
                    <a:pt x="830104" y="44357"/>
                  </a:cubicBezTo>
                  <a:cubicBezTo>
                    <a:pt x="830104" y="44357"/>
                    <a:pt x="71914" y="44357"/>
                    <a:pt x="41434" y="44357"/>
                  </a:cubicBezTo>
                  <a:cubicBezTo>
                    <a:pt x="31909" y="44357"/>
                    <a:pt x="25241" y="44357"/>
                    <a:pt x="20479" y="43404"/>
                  </a:cubicBezTo>
                  <a:cubicBezTo>
                    <a:pt x="12859" y="42452"/>
                    <a:pt x="7144" y="36737"/>
                    <a:pt x="7144" y="29117"/>
                  </a:cubicBezTo>
                  <a:lnTo>
                    <a:pt x="7144" y="9114"/>
                  </a:lnTo>
                  <a:lnTo>
                    <a:pt x="9049" y="9114"/>
                  </a:lnTo>
                  <a:lnTo>
                    <a:pt x="27146" y="9114"/>
                  </a:lnTo>
                  <a:lnTo>
                    <a:pt x="752951" y="7209"/>
                  </a:lnTo>
                  <a:lnTo>
                    <a:pt x="842486" y="7209"/>
                  </a:lnTo>
                  <a:lnTo>
                    <a:pt x="842486" y="7209"/>
                  </a:lnTo>
                  <a:cubicBezTo>
                    <a:pt x="841534" y="6257"/>
                    <a:pt x="842486" y="15782"/>
                    <a:pt x="842486" y="30069"/>
                  </a:cubicBezTo>
                  <a:close/>
                </a:path>
              </a:pathLst>
            </a:custGeom>
            <a:solidFill>
              <a:srgbClr val="666666"/>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43BC099-A056-42DA-9F53-27069C0E9109}"/>
                </a:ext>
              </a:extLst>
            </p:cNvPr>
            <p:cNvSpPr/>
            <p:nvPr/>
          </p:nvSpPr>
          <p:spPr>
            <a:xfrm>
              <a:off x="4098364" y="5051498"/>
              <a:ext cx="7294158" cy="655655"/>
            </a:xfrm>
            <a:custGeom>
              <a:avLst/>
              <a:gdLst>
                <a:gd name="connsiteX0" fmla="*/ 827161 w 847725"/>
                <a:gd name="connsiteY0" fmla="*/ 70009 h 76200"/>
                <a:gd name="connsiteX1" fmla="*/ 753818 w 847725"/>
                <a:gd name="connsiteY1" fmla="*/ 70009 h 76200"/>
                <a:gd name="connsiteX2" fmla="*/ 24203 w 847725"/>
                <a:gd name="connsiteY2" fmla="*/ 70009 h 76200"/>
                <a:gd name="connsiteX3" fmla="*/ 17535 w 847725"/>
                <a:gd name="connsiteY3" fmla="*/ 70009 h 76200"/>
                <a:gd name="connsiteX4" fmla="*/ 8010 w 847725"/>
                <a:gd name="connsiteY4" fmla="*/ 67151 h 76200"/>
                <a:gd name="connsiteX5" fmla="*/ 13725 w 847725"/>
                <a:gd name="connsiteY5" fmla="*/ 58579 h 76200"/>
                <a:gd name="connsiteX6" fmla="*/ 97545 w 847725"/>
                <a:gd name="connsiteY6" fmla="*/ 9049 h 76200"/>
                <a:gd name="connsiteX7" fmla="*/ 101355 w 847725"/>
                <a:gd name="connsiteY7" fmla="*/ 7144 h 76200"/>
                <a:gd name="connsiteX8" fmla="*/ 739531 w 847725"/>
                <a:gd name="connsiteY8" fmla="*/ 7144 h 76200"/>
                <a:gd name="connsiteX9" fmla="*/ 742388 w 847725"/>
                <a:gd name="connsiteY9" fmla="*/ 8096 h 76200"/>
                <a:gd name="connsiteX10" fmla="*/ 746198 w 847725"/>
                <a:gd name="connsiteY10" fmla="*/ 9049 h 76200"/>
                <a:gd name="connsiteX11" fmla="*/ 747150 w 847725"/>
                <a:gd name="connsiteY11" fmla="*/ 9049 h 76200"/>
                <a:gd name="connsiteX12" fmla="*/ 757628 w 847725"/>
                <a:gd name="connsiteY12" fmla="*/ 14764 h 76200"/>
                <a:gd name="connsiteX13" fmla="*/ 840496 w 847725"/>
                <a:gd name="connsiteY13" fmla="*/ 62389 h 76200"/>
                <a:gd name="connsiteX14" fmla="*/ 842400 w 847725"/>
                <a:gd name="connsiteY14" fmla="*/ 65246 h 76200"/>
                <a:gd name="connsiteX15" fmla="*/ 827161 w 847725"/>
                <a:gd name="connsiteY15" fmla="*/ 70009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725" h="76200">
                  <a:moveTo>
                    <a:pt x="827161" y="70009"/>
                  </a:moveTo>
                  <a:cubicBezTo>
                    <a:pt x="823350" y="70009"/>
                    <a:pt x="795728" y="70009"/>
                    <a:pt x="753818" y="70009"/>
                  </a:cubicBezTo>
                  <a:cubicBezTo>
                    <a:pt x="566175" y="70009"/>
                    <a:pt x="85163" y="70009"/>
                    <a:pt x="24203" y="70009"/>
                  </a:cubicBezTo>
                  <a:cubicBezTo>
                    <a:pt x="20393" y="70009"/>
                    <a:pt x="17535" y="70009"/>
                    <a:pt x="17535" y="70009"/>
                  </a:cubicBezTo>
                  <a:cubicBezTo>
                    <a:pt x="17535" y="70009"/>
                    <a:pt x="10868" y="70009"/>
                    <a:pt x="8010" y="67151"/>
                  </a:cubicBezTo>
                  <a:cubicBezTo>
                    <a:pt x="6105" y="65246"/>
                    <a:pt x="7058" y="63341"/>
                    <a:pt x="13725" y="58579"/>
                  </a:cubicBezTo>
                  <a:cubicBezTo>
                    <a:pt x="27060" y="49054"/>
                    <a:pt x="82305" y="17621"/>
                    <a:pt x="97545" y="9049"/>
                  </a:cubicBezTo>
                  <a:cubicBezTo>
                    <a:pt x="100403" y="8096"/>
                    <a:pt x="101355" y="7144"/>
                    <a:pt x="101355" y="7144"/>
                  </a:cubicBezTo>
                  <a:lnTo>
                    <a:pt x="739531" y="7144"/>
                  </a:lnTo>
                  <a:cubicBezTo>
                    <a:pt x="739531" y="7144"/>
                    <a:pt x="740483" y="7144"/>
                    <a:pt x="742388" y="8096"/>
                  </a:cubicBezTo>
                  <a:cubicBezTo>
                    <a:pt x="743340" y="8096"/>
                    <a:pt x="744293" y="9049"/>
                    <a:pt x="746198" y="9049"/>
                  </a:cubicBezTo>
                  <a:cubicBezTo>
                    <a:pt x="746198" y="9049"/>
                    <a:pt x="746198" y="9049"/>
                    <a:pt x="747150" y="9049"/>
                  </a:cubicBezTo>
                  <a:cubicBezTo>
                    <a:pt x="750008" y="10001"/>
                    <a:pt x="753818" y="11906"/>
                    <a:pt x="757628" y="14764"/>
                  </a:cubicBezTo>
                  <a:cubicBezTo>
                    <a:pt x="770963" y="23336"/>
                    <a:pt x="840496" y="62389"/>
                    <a:pt x="840496" y="62389"/>
                  </a:cubicBezTo>
                  <a:cubicBezTo>
                    <a:pt x="840496" y="62389"/>
                    <a:pt x="842400" y="63341"/>
                    <a:pt x="842400" y="65246"/>
                  </a:cubicBezTo>
                  <a:cubicBezTo>
                    <a:pt x="844306" y="67151"/>
                    <a:pt x="842400" y="70009"/>
                    <a:pt x="827161" y="70009"/>
                  </a:cubicBezTo>
                  <a:close/>
                </a:path>
              </a:pathLst>
            </a:custGeom>
            <a:solidFill>
              <a:srgbClr val="9DA4AA"/>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B8C23E-608C-4981-A399-48E23E7525CC}"/>
                </a:ext>
              </a:extLst>
            </p:cNvPr>
            <p:cNvSpPr/>
            <p:nvPr/>
          </p:nvSpPr>
          <p:spPr>
            <a:xfrm>
              <a:off x="6803481" y="5354734"/>
              <a:ext cx="1868616" cy="245870"/>
            </a:xfrm>
            <a:custGeom>
              <a:avLst/>
              <a:gdLst>
                <a:gd name="connsiteX0" fmla="*/ 23187 w 209550"/>
                <a:gd name="connsiteY0" fmla="*/ 7144 h 28575"/>
                <a:gd name="connsiteX1" fmla="*/ 12710 w 209550"/>
                <a:gd name="connsiteY1" fmla="*/ 12859 h 28575"/>
                <a:gd name="connsiteX2" fmla="*/ 7947 w 209550"/>
                <a:gd name="connsiteY2" fmla="*/ 19526 h 28575"/>
                <a:gd name="connsiteX3" fmla="*/ 21282 w 209550"/>
                <a:gd name="connsiteY3" fmla="*/ 25241 h 28575"/>
                <a:gd name="connsiteX4" fmla="*/ 111770 w 209550"/>
                <a:gd name="connsiteY4" fmla="*/ 25241 h 28575"/>
                <a:gd name="connsiteX5" fmla="*/ 111770 w 209550"/>
                <a:gd name="connsiteY5" fmla="*/ 25241 h 28575"/>
                <a:gd name="connsiteX6" fmla="*/ 195590 w 209550"/>
                <a:gd name="connsiteY6" fmla="*/ 25241 h 28575"/>
                <a:gd name="connsiteX7" fmla="*/ 208925 w 209550"/>
                <a:gd name="connsiteY7" fmla="*/ 19526 h 28575"/>
                <a:gd name="connsiteX8" fmla="*/ 204162 w 209550"/>
                <a:gd name="connsiteY8" fmla="*/ 12859 h 28575"/>
                <a:gd name="connsiteX9" fmla="*/ 193685 w 209550"/>
                <a:gd name="connsiteY9"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0" h="28575">
                  <a:moveTo>
                    <a:pt x="23187" y="7144"/>
                  </a:moveTo>
                  <a:cubicBezTo>
                    <a:pt x="19377" y="7144"/>
                    <a:pt x="15567" y="9049"/>
                    <a:pt x="12710" y="12859"/>
                  </a:cubicBezTo>
                  <a:lnTo>
                    <a:pt x="7947" y="19526"/>
                  </a:lnTo>
                  <a:cubicBezTo>
                    <a:pt x="7947" y="19526"/>
                    <a:pt x="2232" y="26194"/>
                    <a:pt x="21282" y="25241"/>
                  </a:cubicBezTo>
                  <a:cubicBezTo>
                    <a:pt x="30807" y="25241"/>
                    <a:pt x="72717" y="25241"/>
                    <a:pt x="111770" y="25241"/>
                  </a:cubicBezTo>
                  <a:lnTo>
                    <a:pt x="111770" y="25241"/>
                  </a:lnTo>
                  <a:cubicBezTo>
                    <a:pt x="148917" y="25241"/>
                    <a:pt x="187017" y="25241"/>
                    <a:pt x="195590" y="25241"/>
                  </a:cubicBezTo>
                  <a:cubicBezTo>
                    <a:pt x="213687" y="26194"/>
                    <a:pt x="208925" y="19526"/>
                    <a:pt x="208925" y="19526"/>
                  </a:cubicBezTo>
                  <a:lnTo>
                    <a:pt x="204162" y="12859"/>
                  </a:lnTo>
                  <a:cubicBezTo>
                    <a:pt x="202257" y="9049"/>
                    <a:pt x="198447" y="7144"/>
                    <a:pt x="193685" y="7144"/>
                  </a:cubicBezTo>
                </a:path>
              </a:pathLst>
            </a:custGeom>
            <a:solidFill>
              <a:srgbClr val="70757B"/>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FD903373-9B9B-454A-8CB4-E269AA113942}"/>
                </a:ext>
              </a:extLst>
            </p:cNvPr>
            <p:cNvSpPr/>
            <p:nvPr/>
          </p:nvSpPr>
          <p:spPr>
            <a:xfrm>
              <a:off x="5179454" y="5125255"/>
              <a:ext cx="4917410" cy="245870"/>
            </a:xfrm>
            <a:custGeom>
              <a:avLst/>
              <a:gdLst>
                <a:gd name="connsiteX0" fmla="*/ 566261 w 571500"/>
                <a:gd name="connsiteY0" fmla="*/ 30004 h 28575"/>
                <a:gd name="connsiteX1" fmla="*/ 7144 w 571500"/>
                <a:gd name="connsiteY1" fmla="*/ 30004 h 28575"/>
                <a:gd name="connsiteX2" fmla="*/ 28099 w 571500"/>
                <a:gd name="connsiteY2" fmla="*/ 7144 h 28575"/>
                <a:gd name="connsiteX3" fmla="*/ 543401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66261" y="30004"/>
                  </a:moveTo>
                  <a:lnTo>
                    <a:pt x="7144" y="30004"/>
                  </a:lnTo>
                  <a:lnTo>
                    <a:pt x="28099" y="7144"/>
                  </a:lnTo>
                  <a:lnTo>
                    <a:pt x="543401" y="7144"/>
                  </a:lnTo>
                  <a:close/>
                </a:path>
              </a:pathLst>
            </a:custGeom>
            <a:solidFill>
              <a:srgbClr val="575A5A"/>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2F0A2CF-6C4D-4D84-9F0B-0C8B25E6F53C}"/>
                </a:ext>
              </a:extLst>
            </p:cNvPr>
            <p:cNvSpPr/>
            <p:nvPr/>
          </p:nvSpPr>
          <p:spPr>
            <a:xfrm>
              <a:off x="5146671" y="5125255"/>
              <a:ext cx="4917410" cy="245870"/>
            </a:xfrm>
            <a:custGeom>
              <a:avLst/>
              <a:gdLst>
                <a:gd name="connsiteX0" fmla="*/ 571024 w 571500"/>
                <a:gd name="connsiteY0" fmla="*/ 30004 h 28575"/>
                <a:gd name="connsiteX1" fmla="*/ 7144 w 571500"/>
                <a:gd name="connsiteY1" fmla="*/ 30004 h 28575"/>
                <a:gd name="connsiteX2" fmla="*/ 28099 w 571500"/>
                <a:gd name="connsiteY2" fmla="*/ 7144 h 28575"/>
                <a:gd name="connsiteX3" fmla="*/ 548164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71024" y="30004"/>
                  </a:moveTo>
                  <a:lnTo>
                    <a:pt x="7144" y="30004"/>
                  </a:lnTo>
                  <a:lnTo>
                    <a:pt x="28099" y="7144"/>
                  </a:lnTo>
                  <a:lnTo>
                    <a:pt x="548164" y="7144"/>
                  </a:lnTo>
                  <a:close/>
                </a:path>
              </a:pathLst>
            </a:custGeom>
            <a:solidFill>
              <a:srgbClr val="575A5A"/>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C3A2E818-EF4F-458C-8F18-9578121D3660}"/>
                </a:ext>
              </a:extLst>
            </p:cNvPr>
            <p:cNvSpPr/>
            <p:nvPr/>
          </p:nvSpPr>
          <p:spPr>
            <a:xfrm>
              <a:off x="7022398" y="1844838"/>
              <a:ext cx="3271162" cy="3198464"/>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nvGrpSpPr>
            <p:cNvPr id="37" name="Group 36">
              <a:extLst>
                <a:ext uri="{FF2B5EF4-FFF2-40B4-BE49-F238E27FC236}">
                  <a16:creationId xmlns:a16="http://schemas.microsoft.com/office/drawing/2014/main" id="{63C6B529-B489-4639-A7B2-5AA9180E9729}"/>
                </a:ext>
              </a:extLst>
            </p:cNvPr>
            <p:cNvGrpSpPr/>
            <p:nvPr/>
          </p:nvGrpSpPr>
          <p:grpSpPr>
            <a:xfrm>
              <a:off x="5370712" y="5206368"/>
              <a:ext cx="4572000" cy="149296"/>
              <a:chOff x="5370712" y="5206368"/>
              <a:chExt cx="4572000" cy="149296"/>
            </a:xfrm>
          </p:grpSpPr>
          <p:sp>
            <p:nvSpPr>
              <p:cNvPr id="44" name="Rectangle 43">
                <a:extLst>
                  <a:ext uri="{FF2B5EF4-FFF2-40B4-BE49-F238E27FC236}">
                    <a16:creationId xmlns:a16="http://schemas.microsoft.com/office/drawing/2014/main" id="{4F3DA74A-1C4B-4138-A563-129A39FD9B7F}"/>
                  </a:ext>
                </a:extLst>
              </p:cNvPr>
              <p:cNvSpPr/>
              <p:nvPr/>
            </p:nvSpPr>
            <p:spPr>
              <a:xfrm>
                <a:off x="5370712" y="5337376"/>
                <a:ext cx="457200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E22AAAA6-2F39-4DD6-8134-716B9CF62E97}"/>
                  </a:ext>
                </a:extLst>
              </p:cNvPr>
              <p:cNvSpPr/>
              <p:nvPr/>
            </p:nvSpPr>
            <p:spPr>
              <a:xfrm>
                <a:off x="5416432" y="5293706"/>
                <a:ext cx="448056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E744CD6-14E4-479D-8F9D-0DF957DAAD2D}"/>
                  </a:ext>
                </a:extLst>
              </p:cNvPr>
              <p:cNvSpPr/>
              <p:nvPr/>
            </p:nvSpPr>
            <p:spPr>
              <a:xfrm>
                <a:off x="5462152" y="5250037"/>
                <a:ext cx="438912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31A40E9-999D-4DB7-A1CE-6B1F19EA0EF4}"/>
                  </a:ext>
                </a:extLst>
              </p:cNvPr>
              <p:cNvSpPr/>
              <p:nvPr/>
            </p:nvSpPr>
            <p:spPr>
              <a:xfrm>
                <a:off x="5507872" y="5206368"/>
                <a:ext cx="429768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id="{68C9FECB-7A52-4CDC-994B-69A5B24ABCE8}"/>
                </a:ext>
              </a:extLst>
            </p:cNvPr>
            <p:cNvGrpSpPr/>
            <p:nvPr/>
          </p:nvGrpSpPr>
          <p:grpSpPr>
            <a:xfrm>
              <a:off x="7661590" y="1698465"/>
              <a:ext cx="114873" cy="114873"/>
              <a:chOff x="7627525" y="1132589"/>
              <a:chExt cx="234846" cy="234846"/>
            </a:xfrm>
          </p:grpSpPr>
          <p:sp>
            <p:nvSpPr>
              <p:cNvPr id="41" name="Oval 40">
                <a:extLst>
                  <a:ext uri="{FF2B5EF4-FFF2-40B4-BE49-F238E27FC236}">
                    <a16:creationId xmlns:a16="http://schemas.microsoft.com/office/drawing/2014/main" id="{A6AAC56F-62D7-45DE-87B5-B9D9F6A9BFCE}"/>
                  </a:ext>
                </a:extLst>
              </p:cNvPr>
              <p:cNvSpPr/>
              <p:nvPr/>
            </p:nvSpPr>
            <p:spPr>
              <a:xfrm>
                <a:off x="7627525" y="1132589"/>
                <a:ext cx="234846" cy="234846"/>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E075BA51-0F2B-4136-85AE-6668752886FD}"/>
                  </a:ext>
                </a:extLst>
              </p:cNvPr>
              <p:cNvSpPr/>
              <p:nvPr/>
            </p:nvSpPr>
            <p:spPr>
              <a:xfrm>
                <a:off x="7656971" y="1162035"/>
                <a:ext cx="175955" cy="175955"/>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2599569D-ABEC-4CDC-8AEC-FB8A512A7CB6}"/>
                  </a:ext>
                </a:extLst>
              </p:cNvPr>
              <p:cNvSpPr/>
              <p:nvPr/>
            </p:nvSpPr>
            <p:spPr>
              <a:xfrm>
                <a:off x="7683825" y="1188889"/>
                <a:ext cx="122247" cy="122247"/>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Rounded Corners 38">
              <a:extLst>
                <a:ext uri="{FF2B5EF4-FFF2-40B4-BE49-F238E27FC236}">
                  <a16:creationId xmlns:a16="http://schemas.microsoft.com/office/drawing/2014/main" id="{FFF08BBD-F12B-4D72-905D-82425437657C}"/>
                </a:ext>
              </a:extLst>
            </p:cNvPr>
            <p:cNvSpPr/>
            <p:nvPr/>
          </p:nvSpPr>
          <p:spPr>
            <a:xfrm>
              <a:off x="7370377" y="5752599"/>
              <a:ext cx="748642" cy="88504"/>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B37A376A-6189-420B-8C13-3900F127BE7C}"/>
                </a:ext>
              </a:extLst>
            </p:cNvPr>
            <p:cNvSpPr/>
            <p:nvPr/>
          </p:nvSpPr>
          <p:spPr>
            <a:xfrm>
              <a:off x="7133919" y="5752598"/>
              <a:ext cx="101303" cy="10130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id="{FC596008-C53D-454F-8BCC-25C7C09986FE}"/>
              </a:ext>
            </a:extLst>
          </p:cNvPr>
          <p:cNvSpPr>
            <a:spLocks noGrp="1"/>
          </p:cNvSpPr>
          <p:nvPr>
            <p:ph type="pic" idx="13" hasCustomPrompt="1"/>
          </p:nvPr>
        </p:nvSpPr>
        <p:spPr>
          <a:xfrm>
            <a:off x="1619684" y="2798339"/>
            <a:ext cx="4140889" cy="2612234"/>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Tree>
    <p:extLst>
      <p:ext uri="{BB962C8B-B14F-4D97-AF65-F5344CB8AC3E}">
        <p14:creationId xmlns:p14="http://schemas.microsoft.com/office/powerpoint/2010/main" val="1960435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Image Layout">
    <p:spTree>
      <p:nvGrpSpPr>
        <p:cNvPr id="1" name=""/>
        <p:cNvGrpSpPr/>
        <p:nvPr/>
      </p:nvGrpSpPr>
      <p:grpSpPr>
        <a:xfrm>
          <a:off x="0" y="0"/>
          <a:ext cx="0" cy="0"/>
          <a:chOff x="0" y="0"/>
          <a:chExt cx="0" cy="0"/>
        </a:xfrm>
      </p:grpSpPr>
      <p:sp>
        <p:nvSpPr>
          <p:cNvPr id="50" name="Picture Placeholder 20">
            <a:extLst>
              <a:ext uri="{FF2B5EF4-FFF2-40B4-BE49-F238E27FC236}">
                <a16:creationId xmlns:a16="http://schemas.microsoft.com/office/drawing/2014/main" id="{6FE311F5-A9A3-4147-874B-14B212E901EC}"/>
              </a:ext>
            </a:extLst>
          </p:cNvPr>
          <p:cNvSpPr>
            <a:spLocks noGrp="1"/>
          </p:cNvSpPr>
          <p:nvPr>
            <p:ph type="pic" idx="11" hasCustomPrompt="1"/>
          </p:nvPr>
        </p:nvSpPr>
        <p:spPr>
          <a:xfrm>
            <a:off x="6587381" y="3577044"/>
            <a:ext cx="3100540" cy="3100540"/>
          </a:xfrm>
          <a:custGeom>
            <a:avLst/>
            <a:gdLst>
              <a:gd name="connsiteX0" fmla="*/ 1550270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10 h 3100540"/>
              <a:gd name="connsiteX5" fmla="*/ 1422726 w 3100540"/>
              <a:gd name="connsiteY5" fmla="*/ 3047710 h 3100540"/>
              <a:gd name="connsiteX6" fmla="*/ 52831 w 3100540"/>
              <a:gd name="connsiteY6" fmla="*/ 1677815 h 3100540"/>
              <a:gd name="connsiteX7" fmla="*/ 52831 w 3100540"/>
              <a:gd name="connsiteY7" fmla="*/ 1422724 h 3100540"/>
              <a:gd name="connsiteX8" fmla="*/ 1422724 w 3100540"/>
              <a:gd name="connsiteY8" fmla="*/ 52831 h 3100540"/>
              <a:gd name="connsiteX9" fmla="*/ 1550270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70" y="0"/>
                </a:moveTo>
                <a:cubicBezTo>
                  <a:pt x="1596432" y="0"/>
                  <a:pt x="1642594" y="17610"/>
                  <a:pt x="1677815" y="52831"/>
                </a:cubicBezTo>
                <a:lnTo>
                  <a:pt x="3047709" y="1422726"/>
                </a:lnTo>
                <a:cubicBezTo>
                  <a:pt x="3118151" y="1493167"/>
                  <a:pt x="3118151" y="1607375"/>
                  <a:pt x="3047709" y="1677816"/>
                </a:cubicBezTo>
                <a:lnTo>
                  <a:pt x="1677816" y="3047710"/>
                </a:lnTo>
                <a:cubicBezTo>
                  <a:pt x="1607375" y="3118151"/>
                  <a:pt x="1493167" y="3118151"/>
                  <a:pt x="1422726" y="3047710"/>
                </a:cubicBezTo>
                <a:lnTo>
                  <a:pt x="52831" y="1677815"/>
                </a:lnTo>
                <a:cubicBezTo>
                  <a:pt x="-17610" y="1607373"/>
                  <a:pt x="-17610" y="1493166"/>
                  <a:pt x="52831" y="1422724"/>
                </a:cubicBezTo>
                <a:lnTo>
                  <a:pt x="1422724" y="52831"/>
                </a:lnTo>
                <a:cubicBezTo>
                  <a:pt x="1457945" y="17610"/>
                  <a:pt x="1504107"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587381" y="204021"/>
            <a:ext cx="3100540" cy="3100540"/>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2" name="Picture Placeholder 19">
            <a:extLst>
              <a:ext uri="{FF2B5EF4-FFF2-40B4-BE49-F238E27FC236}">
                <a16:creationId xmlns:a16="http://schemas.microsoft.com/office/drawing/2014/main" id="{90C4F28F-E0C5-4C6F-9778-5071266AA6DB}"/>
              </a:ext>
            </a:extLst>
          </p:cNvPr>
          <p:cNvSpPr>
            <a:spLocks noGrp="1"/>
          </p:cNvSpPr>
          <p:nvPr>
            <p:ph type="pic" idx="13" hasCustomPrompt="1"/>
          </p:nvPr>
        </p:nvSpPr>
        <p:spPr>
          <a:xfrm>
            <a:off x="8420748" y="1890533"/>
            <a:ext cx="3100541" cy="3100540"/>
          </a:xfrm>
          <a:custGeom>
            <a:avLst/>
            <a:gdLst>
              <a:gd name="connsiteX0" fmla="*/ 1550270 w 3100541"/>
              <a:gd name="connsiteY0" fmla="*/ 0 h 3100540"/>
              <a:gd name="connsiteX1" fmla="*/ 1677815 w 3100541"/>
              <a:gd name="connsiteY1" fmla="*/ 52831 h 3100540"/>
              <a:gd name="connsiteX2" fmla="*/ 3047710 w 3100541"/>
              <a:gd name="connsiteY2" fmla="*/ 1422726 h 3100540"/>
              <a:gd name="connsiteX3" fmla="*/ 3047710 w 3100541"/>
              <a:gd name="connsiteY3" fmla="*/ 1677816 h 3100540"/>
              <a:gd name="connsiteX4" fmla="*/ 1677817 w 3100541"/>
              <a:gd name="connsiteY4" fmla="*/ 3047710 h 3100540"/>
              <a:gd name="connsiteX5" fmla="*/ 1422727 w 3100541"/>
              <a:gd name="connsiteY5" fmla="*/ 3047710 h 3100540"/>
              <a:gd name="connsiteX6" fmla="*/ 52832 w 3100541"/>
              <a:gd name="connsiteY6" fmla="*/ 1677815 h 3100540"/>
              <a:gd name="connsiteX7" fmla="*/ 52832 w 3100541"/>
              <a:gd name="connsiteY7" fmla="*/ 1422724 h 3100540"/>
              <a:gd name="connsiteX8" fmla="*/ 1422725 w 3100541"/>
              <a:gd name="connsiteY8" fmla="*/ 52831 h 3100540"/>
              <a:gd name="connsiteX9" fmla="*/ 1550270 w 3100541"/>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1" h="3100540">
                <a:moveTo>
                  <a:pt x="1550270" y="0"/>
                </a:moveTo>
                <a:cubicBezTo>
                  <a:pt x="1596432" y="0"/>
                  <a:pt x="1642594" y="17610"/>
                  <a:pt x="1677815" y="52831"/>
                </a:cubicBezTo>
                <a:lnTo>
                  <a:pt x="3047710" y="1422726"/>
                </a:lnTo>
                <a:cubicBezTo>
                  <a:pt x="3118152" y="1493167"/>
                  <a:pt x="3118152" y="1607375"/>
                  <a:pt x="3047710" y="1677816"/>
                </a:cubicBezTo>
                <a:lnTo>
                  <a:pt x="1677817" y="3047710"/>
                </a:lnTo>
                <a:cubicBezTo>
                  <a:pt x="1607376" y="3118151"/>
                  <a:pt x="1493168" y="3118151"/>
                  <a:pt x="1422727" y="3047710"/>
                </a:cubicBezTo>
                <a:lnTo>
                  <a:pt x="52832" y="1677815"/>
                </a:lnTo>
                <a:cubicBezTo>
                  <a:pt x="-17610" y="1607373"/>
                  <a:pt x="-17610" y="1493166"/>
                  <a:pt x="52832" y="1422724"/>
                </a:cubicBezTo>
                <a:lnTo>
                  <a:pt x="1422725" y="52831"/>
                </a:lnTo>
                <a:cubicBezTo>
                  <a:pt x="1457946" y="17610"/>
                  <a:pt x="1504108"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295674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480636" y="1431517"/>
            <a:ext cx="3994966" cy="3994966"/>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61697707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0" y="0"/>
            <a:ext cx="12192000" cy="6858000"/>
          </a:xfrm>
          <a:prstGeom prst="rect">
            <a:avLst/>
          </a:pr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10085348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09733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2617156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5351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A444163C-3BE8-445F-BF4D-6FF683F7A99F}"/>
              </a:ext>
            </a:extLst>
          </p:cNvPr>
          <p:cNvGrpSpPr/>
          <p:nvPr userDrawn="1"/>
        </p:nvGrpSpPr>
        <p:grpSpPr>
          <a:xfrm>
            <a:off x="0" y="5030641"/>
            <a:ext cx="11784650" cy="1581249"/>
            <a:chOff x="0" y="5030641"/>
            <a:chExt cx="11784650" cy="1581249"/>
          </a:xfrm>
        </p:grpSpPr>
        <p:grpSp>
          <p:nvGrpSpPr>
            <p:cNvPr id="4" name="Group 3">
              <a:extLst>
                <a:ext uri="{FF2B5EF4-FFF2-40B4-BE49-F238E27FC236}">
                  <a16:creationId xmlns:a16="http://schemas.microsoft.com/office/drawing/2014/main" id="{4C382616-4BAD-46F2-A9B1-3719C195BD07}"/>
                </a:ext>
              </a:extLst>
            </p:cNvPr>
            <p:cNvGrpSpPr/>
            <p:nvPr/>
          </p:nvGrpSpPr>
          <p:grpSpPr>
            <a:xfrm>
              <a:off x="10972494" y="5030641"/>
              <a:ext cx="812156" cy="1343445"/>
              <a:chOff x="10042059" y="85076"/>
              <a:chExt cx="1867634" cy="3089387"/>
            </a:xfrm>
          </p:grpSpPr>
          <p:sp>
            <p:nvSpPr>
              <p:cNvPr id="9" name="Freeform: Shape 8">
                <a:extLst>
                  <a:ext uri="{FF2B5EF4-FFF2-40B4-BE49-F238E27FC236}">
                    <a16:creationId xmlns:a16="http://schemas.microsoft.com/office/drawing/2014/main" id="{4F57692B-CB59-4909-9EE5-9842EC389960}"/>
                  </a:ext>
                </a:extLst>
              </p:cNvPr>
              <p:cNvSpPr/>
              <p:nvPr/>
            </p:nvSpPr>
            <p:spPr>
              <a:xfrm rot="16200000" flipH="1">
                <a:off x="9851011" y="276124"/>
                <a:ext cx="2249729" cy="1867634"/>
              </a:xfrm>
              <a:custGeom>
                <a:avLst/>
                <a:gdLst>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1734909 w 2254431"/>
                  <a:gd name="connsiteY6" fmla="*/ 1232300 h 1867634"/>
                  <a:gd name="connsiteX7" fmla="*/ 1781182 w 2254431"/>
                  <a:gd name="connsiteY7" fmla="*/ 1232300 h 1867634"/>
                  <a:gd name="connsiteX8" fmla="*/ 1734909 w 2254431"/>
                  <a:gd name="connsiteY8" fmla="*/ 1237163 h 1867634"/>
                  <a:gd name="connsiteX9" fmla="*/ 1734908 w 2254431"/>
                  <a:gd name="connsiteY9" fmla="*/ 633988 h 1867634"/>
                  <a:gd name="connsiteX10" fmla="*/ 2124749 w 2254431"/>
                  <a:gd name="connsiteY10" fmla="*/ 668096 h 1867634"/>
                  <a:gd name="connsiteX11" fmla="*/ 1734908 w 2254431"/>
                  <a:gd name="connsiteY11" fmla="*/ 668096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1734908 w 2254431"/>
                  <a:gd name="connsiteY12" fmla="*/ 668096 h 1867634"/>
                  <a:gd name="connsiteX13" fmla="*/ 2124749 w 2254431"/>
                  <a:gd name="connsiteY13" fmla="*/ 668096 h 1867634"/>
                  <a:gd name="connsiteX14" fmla="*/ 1734908 w 2254431"/>
                  <a:gd name="connsiteY14" fmla="*/ 668096 h 1867634"/>
                  <a:gd name="connsiteX15" fmla="*/ 0 w 2254431"/>
                  <a:gd name="connsiteY15" fmla="*/ 933818 h 1867634"/>
                  <a:gd name="connsiteX16" fmla="*/ 273507 w 2254431"/>
                  <a:gd name="connsiteY16" fmla="*/ 1594126 h 1867634"/>
                  <a:gd name="connsiteX17" fmla="*/ 1594123 w 2254431"/>
                  <a:gd name="connsiteY17" fmla="*/ 1594126 h 1867634"/>
                  <a:gd name="connsiteX18" fmla="*/ 1818102 w 2254431"/>
                  <a:gd name="connsiteY18" fmla="*/ 1370146 h 1867634"/>
                  <a:gd name="connsiteX19" fmla="*/ 2067929 w 2254431"/>
                  <a:gd name="connsiteY19" fmla="*/ 1370150 h 1867634"/>
                  <a:gd name="connsiteX20" fmla="*/ 2249729 w 2254431"/>
                  <a:gd name="connsiteY20" fmla="*/ 1188348 h 1867634"/>
                  <a:gd name="connsiteX21" fmla="*/ 2249729 w 2254431"/>
                  <a:gd name="connsiteY21" fmla="*/ 938520 h 1867634"/>
                  <a:gd name="connsiteX22" fmla="*/ 2254431 w 2254431"/>
                  <a:gd name="connsiteY22" fmla="*/ 933818 h 1867634"/>
                  <a:gd name="connsiteX23" fmla="*/ 2249729 w 2254431"/>
                  <a:gd name="connsiteY23" fmla="*/ 929116 h 1867634"/>
                  <a:gd name="connsiteX24" fmla="*/ 2249729 w 2254431"/>
                  <a:gd name="connsiteY24" fmla="*/ 679292 h 1867634"/>
                  <a:gd name="connsiteX25" fmla="*/ 2067926 w 2254431"/>
                  <a:gd name="connsiteY25" fmla="*/ 497490 h 1867634"/>
                  <a:gd name="connsiteX26" fmla="*/ 1818099 w 2254431"/>
                  <a:gd name="connsiteY26" fmla="*/ 497490 h 1867634"/>
                  <a:gd name="connsiteX27" fmla="*/ 1594123 w 2254431"/>
                  <a:gd name="connsiteY27" fmla="*/ 273510 h 1867634"/>
                  <a:gd name="connsiteX28" fmla="*/ 273507 w 2254431"/>
                  <a:gd name="connsiteY28" fmla="*/ 273510 h 1867634"/>
                  <a:gd name="connsiteX29" fmla="*/ 0 w 2254431"/>
                  <a:gd name="connsiteY29"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7163 h 1867634"/>
                  <a:gd name="connsiteX9" fmla="*/ 1781182 w 2254431"/>
                  <a:gd name="connsiteY9" fmla="*/ 1232300 h 1867634"/>
                  <a:gd name="connsiteX10" fmla="*/ 1734909 w 2254431"/>
                  <a:gd name="connsiteY10" fmla="*/ 1237163 h 1867634"/>
                  <a:gd name="connsiteX11" fmla="*/ 0 w 2254431"/>
                  <a:gd name="connsiteY11" fmla="*/ 933818 h 1867634"/>
                  <a:gd name="connsiteX12" fmla="*/ 273507 w 2254431"/>
                  <a:gd name="connsiteY12" fmla="*/ 1594126 h 1867634"/>
                  <a:gd name="connsiteX13" fmla="*/ 1594123 w 2254431"/>
                  <a:gd name="connsiteY13" fmla="*/ 1594126 h 1867634"/>
                  <a:gd name="connsiteX14" fmla="*/ 1818102 w 2254431"/>
                  <a:gd name="connsiteY14" fmla="*/ 1370146 h 1867634"/>
                  <a:gd name="connsiteX15" fmla="*/ 2067929 w 2254431"/>
                  <a:gd name="connsiteY15" fmla="*/ 1370150 h 1867634"/>
                  <a:gd name="connsiteX16" fmla="*/ 2249729 w 2254431"/>
                  <a:gd name="connsiteY16" fmla="*/ 1188348 h 1867634"/>
                  <a:gd name="connsiteX17" fmla="*/ 2249729 w 2254431"/>
                  <a:gd name="connsiteY17" fmla="*/ 938520 h 1867634"/>
                  <a:gd name="connsiteX18" fmla="*/ 2254431 w 2254431"/>
                  <a:gd name="connsiteY18" fmla="*/ 933818 h 1867634"/>
                  <a:gd name="connsiteX19" fmla="*/ 2249729 w 2254431"/>
                  <a:gd name="connsiteY19" fmla="*/ 929116 h 1867634"/>
                  <a:gd name="connsiteX20" fmla="*/ 2249729 w 2254431"/>
                  <a:gd name="connsiteY20" fmla="*/ 679292 h 1867634"/>
                  <a:gd name="connsiteX21" fmla="*/ 2067926 w 2254431"/>
                  <a:gd name="connsiteY21" fmla="*/ 497490 h 1867634"/>
                  <a:gd name="connsiteX22" fmla="*/ 1818099 w 2254431"/>
                  <a:gd name="connsiteY22" fmla="*/ 497490 h 1867634"/>
                  <a:gd name="connsiteX23" fmla="*/ 1594123 w 2254431"/>
                  <a:gd name="connsiteY23" fmla="*/ 273510 h 1867634"/>
                  <a:gd name="connsiteX24" fmla="*/ 273507 w 2254431"/>
                  <a:gd name="connsiteY24" fmla="*/ 273510 h 1867634"/>
                  <a:gd name="connsiteX25" fmla="*/ 0 w 2254431"/>
                  <a:gd name="connsiteY25"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0 w 2254431"/>
                  <a:gd name="connsiteY8" fmla="*/ 933818 h 1867634"/>
                  <a:gd name="connsiteX9" fmla="*/ 273507 w 2254431"/>
                  <a:gd name="connsiteY9" fmla="*/ 1594126 h 1867634"/>
                  <a:gd name="connsiteX10" fmla="*/ 1594123 w 2254431"/>
                  <a:gd name="connsiteY10" fmla="*/ 1594126 h 1867634"/>
                  <a:gd name="connsiteX11" fmla="*/ 1818102 w 2254431"/>
                  <a:gd name="connsiteY11" fmla="*/ 1370146 h 1867634"/>
                  <a:gd name="connsiteX12" fmla="*/ 2067929 w 2254431"/>
                  <a:gd name="connsiteY12" fmla="*/ 1370150 h 1867634"/>
                  <a:gd name="connsiteX13" fmla="*/ 2249729 w 2254431"/>
                  <a:gd name="connsiteY13" fmla="*/ 1188348 h 1867634"/>
                  <a:gd name="connsiteX14" fmla="*/ 2249729 w 2254431"/>
                  <a:gd name="connsiteY14" fmla="*/ 938520 h 1867634"/>
                  <a:gd name="connsiteX15" fmla="*/ 2254431 w 2254431"/>
                  <a:gd name="connsiteY15" fmla="*/ 933818 h 1867634"/>
                  <a:gd name="connsiteX16" fmla="*/ 2249729 w 2254431"/>
                  <a:gd name="connsiteY16" fmla="*/ 929116 h 1867634"/>
                  <a:gd name="connsiteX17" fmla="*/ 2249729 w 2254431"/>
                  <a:gd name="connsiteY17" fmla="*/ 679292 h 1867634"/>
                  <a:gd name="connsiteX18" fmla="*/ 2067926 w 2254431"/>
                  <a:gd name="connsiteY18" fmla="*/ 497490 h 1867634"/>
                  <a:gd name="connsiteX19" fmla="*/ 1818099 w 2254431"/>
                  <a:gd name="connsiteY19" fmla="*/ 497490 h 1867634"/>
                  <a:gd name="connsiteX20" fmla="*/ 1594123 w 2254431"/>
                  <a:gd name="connsiteY20" fmla="*/ 273510 h 1867634"/>
                  <a:gd name="connsiteX21" fmla="*/ 273507 w 2254431"/>
                  <a:gd name="connsiteY21" fmla="*/ 273510 h 1867634"/>
                  <a:gd name="connsiteX22" fmla="*/ 0 w 2254431"/>
                  <a:gd name="connsiteY22" fmla="*/ 933818 h 1867634"/>
                  <a:gd name="connsiteX0" fmla="*/ 2234976 w 2254431"/>
                  <a:gd name="connsiteY0" fmla="*/ 1140552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2234976 w 2254431"/>
                  <a:gd name="connsiteY6" fmla="*/ 710150 h 1867634"/>
                  <a:gd name="connsiteX7" fmla="*/ 0 w 2254431"/>
                  <a:gd name="connsiteY7" fmla="*/ 933818 h 1867634"/>
                  <a:gd name="connsiteX8" fmla="*/ 273507 w 2254431"/>
                  <a:gd name="connsiteY8" fmla="*/ 1594126 h 1867634"/>
                  <a:gd name="connsiteX9" fmla="*/ 1594123 w 2254431"/>
                  <a:gd name="connsiteY9" fmla="*/ 1594126 h 1867634"/>
                  <a:gd name="connsiteX10" fmla="*/ 1818102 w 2254431"/>
                  <a:gd name="connsiteY10" fmla="*/ 1370146 h 1867634"/>
                  <a:gd name="connsiteX11" fmla="*/ 2067929 w 2254431"/>
                  <a:gd name="connsiteY11" fmla="*/ 1370150 h 1867634"/>
                  <a:gd name="connsiteX12" fmla="*/ 2249729 w 2254431"/>
                  <a:gd name="connsiteY12" fmla="*/ 1188348 h 1867634"/>
                  <a:gd name="connsiteX13" fmla="*/ 2249729 w 2254431"/>
                  <a:gd name="connsiteY13" fmla="*/ 938520 h 1867634"/>
                  <a:gd name="connsiteX14" fmla="*/ 2254431 w 2254431"/>
                  <a:gd name="connsiteY14" fmla="*/ 933818 h 1867634"/>
                  <a:gd name="connsiteX15" fmla="*/ 2249729 w 2254431"/>
                  <a:gd name="connsiteY15" fmla="*/ 929116 h 1867634"/>
                  <a:gd name="connsiteX16" fmla="*/ 2249729 w 2254431"/>
                  <a:gd name="connsiteY16" fmla="*/ 679292 h 1867634"/>
                  <a:gd name="connsiteX17" fmla="*/ 2067926 w 2254431"/>
                  <a:gd name="connsiteY17" fmla="*/ 497490 h 1867634"/>
                  <a:gd name="connsiteX18" fmla="*/ 1818099 w 2254431"/>
                  <a:gd name="connsiteY18" fmla="*/ 497490 h 1867634"/>
                  <a:gd name="connsiteX19" fmla="*/ 1594123 w 2254431"/>
                  <a:gd name="connsiteY19" fmla="*/ 273510 h 1867634"/>
                  <a:gd name="connsiteX20" fmla="*/ 273507 w 2254431"/>
                  <a:gd name="connsiteY20" fmla="*/ 273510 h 1867634"/>
                  <a:gd name="connsiteX21" fmla="*/ 0 w 2254431"/>
                  <a:gd name="connsiteY21" fmla="*/ 933818 h 1867634"/>
                  <a:gd name="connsiteX0" fmla="*/ 2234976 w 2254431"/>
                  <a:gd name="connsiteY0" fmla="*/ 710150 h 1867634"/>
                  <a:gd name="connsiteX1" fmla="*/ 2240336 w 2254431"/>
                  <a:gd name="connsiteY1" fmla="*/ 727150 h 1867634"/>
                  <a:gd name="connsiteX2" fmla="*/ 2234976 w 2254431"/>
                  <a:gd name="connsiteY2" fmla="*/ 737448 h 1867634"/>
                  <a:gd name="connsiteX3" fmla="*/ 2234976 w 2254431"/>
                  <a:gd name="connsiteY3" fmla="*/ 710150 h 1867634"/>
                  <a:gd name="connsiteX4" fmla="*/ 0 w 2254431"/>
                  <a:gd name="connsiteY4" fmla="*/ 933818 h 1867634"/>
                  <a:gd name="connsiteX5" fmla="*/ 273507 w 2254431"/>
                  <a:gd name="connsiteY5" fmla="*/ 1594126 h 1867634"/>
                  <a:gd name="connsiteX6" fmla="*/ 1594123 w 2254431"/>
                  <a:gd name="connsiteY6" fmla="*/ 1594126 h 1867634"/>
                  <a:gd name="connsiteX7" fmla="*/ 1818102 w 2254431"/>
                  <a:gd name="connsiteY7" fmla="*/ 1370146 h 1867634"/>
                  <a:gd name="connsiteX8" fmla="*/ 2067929 w 2254431"/>
                  <a:gd name="connsiteY8" fmla="*/ 1370150 h 1867634"/>
                  <a:gd name="connsiteX9" fmla="*/ 2249729 w 2254431"/>
                  <a:gd name="connsiteY9" fmla="*/ 1188348 h 1867634"/>
                  <a:gd name="connsiteX10" fmla="*/ 2249729 w 2254431"/>
                  <a:gd name="connsiteY10" fmla="*/ 938520 h 1867634"/>
                  <a:gd name="connsiteX11" fmla="*/ 2254431 w 2254431"/>
                  <a:gd name="connsiteY11" fmla="*/ 933818 h 1867634"/>
                  <a:gd name="connsiteX12" fmla="*/ 2249729 w 2254431"/>
                  <a:gd name="connsiteY12" fmla="*/ 929116 h 1867634"/>
                  <a:gd name="connsiteX13" fmla="*/ 2249729 w 2254431"/>
                  <a:gd name="connsiteY13" fmla="*/ 679292 h 1867634"/>
                  <a:gd name="connsiteX14" fmla="*/ 2067926 w 2254431"/>
                  <a:gd name="connsiteY14" fmla="*/ 497490 h 1867634"/>
                  <a:gd name="connsiteX15" fmla="*/ 1818099 w 2254431"/>
                  <a:gd name="connsiteY15" fmla="*/ 497490 h 1867634"/>
                  <a:gd name="connsiteX16" fmla="*/ 1594123 w 2254431"/>
                  <a:gd name="connsiteY16" fmla="*/ 273510 h 1867634"/>
                  <a:gd name="connsiteX17" fmla="*/ 273507 w 2254431"/>
                  <a:gd name="connsiteY17" fmla="*/ 273510 h 1867634"/>
                  <a:gd name="connsiteX18" fmla="*/ 0 w 2254431"/>
                  <a:gd name="connsiteY18" fmla="*/ 933818 h 1867634"/>
                  <a:gd name="connsiteX0" fmla="*/ 2234976 w 2254431"/>
                  <a:gd name="connsiteY0" fmla="*/ 737448 h 1867634"/>
                  <a:gd name="connsiteX1" fmla="*/ 2240336 w 2254431"/>
                  <a:gd name="connsiteY1" fmla="*/ 727150 h 1867634"/>
                  <a:gd name="connsiteX2" fmla="*/ 2234976 w 2254431"/>
                  <a:gd name="connsiteY2" fmla="*/ 737448 h 1867634"/>
                  <a:gd name="connsiteX3" fmla="*/ 0 w 2254431"/>
                  <a:gd name="connsiteY3" fmla="*/ 933818 h 1867634"/>
                  <a:gd name="connsiteX4" fmla="*/ 273507 w 2254431"/>
                  <a:gd name="connsiteY4" fmla="*/ 1594126 h 1867634"/>
                  <a:gd name="connsiteX5" fmla="*/ 1594123 w 2254431"/>
                  <a:gd name="connsiteY5" fmla="*/ 1594126 h 1867634"/>
                  <a:gd name="connsiteX6" fmla="*/ 1818102 w 2254431"/>
                  <a:gd name="connsiteY6" fmla="*/ 1370146 h 1867634"/>
                  <a:gd name="connsiteX7" fmla="*/ 2067929 w 2254431"/>
                  <a:gd name="connsiteY7" fmla="*/ 1370150 h 1867634"/>
                  <a:gd name="connsiteX8" fmla="*/ 2249729 w 2254431"/>
                  <a:gd name="connsiteY8" fmla="*/ 1188348 h 1867634"/>
                  <a:gd name="connsiteX9" fmla="*/ 2249729 w 2254431"/>
                  <a:gd name="connsiteY9" fmla="*/ 938520 h 1867634"/>
                  <a:gd name="connsiteX10" fmla="*/ 2254431 w 2254431"/>
                  <a:gd name="connsiteY10" fmla="*/ 933818 h 1867634"/>
                  <a:gd name="connsiteX11" fmla="*/ 2249729 w 2254431"/>
                  <a:gd name="connsiteY11" fmla="*/ 929116 h 1867634"/>
                  <a:gd name="connsiteX12" fmla="*/ 2249729 w 2254431"/>
                  <a:gd name="connsiteY12" fmla="*/ 679292 h 1867634"/>
                  <a:gd name="connsiteX13" fmla="*/ 2067926 w 2254431"/>
                  <a:gd name="connsiteY13" fmla="*/ 497490 h 1867634"/>
                  <a:gd name="connsiteX14" fmla="*/ 1818099 w 2254431"/>
                  <a:gd name="connsiteY14" fmla="*/ 497490 h 1867634"/>
                  <a:gd name="connsiteX15" fmla="*/ 1594123 w 2254431"/>
                  <a:gd name="connsiteY15" fmla="*/ 273510 h 1867634"/>
                  <a:gd name="connsiteX16" fmla="*/ 273507 w 2254431"/>
                  <a:gd name="connsiteY16" fmla="*/ 273510 h 1867634"/>
                  <a:gd name="connsiteX17" fmla="*/ 0 w 2254431"/>
                  <a:gd name="connsiteY17" fmla="*/ 933818 h 1867634"/>
                  <a:gd name="connsiteX0" fmla="*/ 0 w 2254431"/>
                  <a:gd name="connsiteY0" fmla="*/ 933818 h 1867634"/>
                  <a:gd name="connsiteX1" fmla="*/ 273507 w 2254431"/>
                  <a:gd name="connsiteY1" fmla="*/ 1594126 h 1867634"/>
                  <a:gd name="connsiteX2" fmla="*/ 1594123 w 2254431"/>
                  <a:gd name="connsiteY2" fmla="*/ 1594126 h 1867634"/>
                  <a:gd name="connsiteX3" fmla="*/ 1818102 w 2254431"/>
                  <a:gd name="connsiteY3" fmla="*/ 1370146 h 1867634"/>
                  <a:gd name="connsiteX4" fmla="*/ 2067929 w 2254431"/>
                  <a:gd name="connsiteY4" fmla="*/ 1370150 h 1867634"/>
                  <a:gd name="connsiteX5" fmla="*/ 2249729 w 2254431"/>
                  <a:gd name="connsiteY5" fmla="*/ 1188348 h 1867634"/>
                  <a:gd name="connsiteX6" fmla="*/ 2249729 w 2254431"/>
                  <a:gd name="connsiteY6" fmla="*/ 938520 h 1867634"/>
                  <a:gd name="connsiteX7" fmla="*/ 2254431 w 2254431"/>
                  <a:gd name="connsiteY7" fmla="*/ 933818 h 1867634"/>
                  <a:gd name="connsiteX8" fmla="*/ 2249729 w 2254431"/>
                  <a:gd name="connsiteY8" fmla="*/ 929116 h 1867634"/>
                  <a:gd name="connsiteX9" fmla="*/ 2249729 w 2254431"/>
                  <a:gd name="connsiteY9" fmla="*/ 679292 h 1867634"/>
                  <a:gd name="connsiteX10" fmla="*/ 2067926 w 2254431"/>
                  <a:gd name="connsiteY10" fmla="*/ 497490 h 1867634"/>
                  <a:gd name="connsiteX11" fmla="*/ 1818099 w 2254431"/>
                  <a:gd name="connsiteY11" fmla="*/ 497490 h 1867634"/>
                  <a:gd name="connsiteX12" fmla="*/ 1594123 w 2254431"/>
                  <a:gd name="connsiteY12" fmla="*/ 273510 h 1867634"/>
                  <a:gd name="connsiteX13" fmla="*/ 273507 w 2254431"/>
                  <a:gd name="connsiteY13" fmla="*/ 273510 h 1867634"/>
                  <a:gd name="connsiteX14" fmla="*/ 0 w 2254431"/>
                  <a:gd name="connsiteY14"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38520 h 1867634"/>
                  <a:gd name="connsiteX7" fmla="*/ 2249729 w 2249729"/>
                  <a:gd name="connsiteY7" fmla="*/ 929116 h 1867634"/>
                  <a:gd name="connsiteX8" fmla="*/ 2249729 w 2249729"/>
                  <a:gd name="connsiteY8" fmla="*/ 679292 h 1867634"/>
                  <a:gd name="connsiteX9" fmla="*/ 2067926 w 2249729"/>
                  <a:gd name="connsiteY9" fmla="*/ 497490 h 1867634"/>
                  <a:gd name="connsiteX10" fmla="*/ 1818099 w 2249729"/>
                  <a:gd name="connsiteY10" fmla="*/ 497490 h 1867634"/>
                  <a:gd name="connsiteX11" fmla="*/ 1594123 w 2249729"/>
                  <a:gd name="connsiteY11" fmla="*/ 273510 h 1867634"/>
                  <a:gd name="connsiteX12" fmla="*/ 273507 w 2249729"/>
                  <a:gd name="connsiteY12" fmla="*/ 273510 h 1867634"/>
                  <a:gd name="connsiteX13" fmla="*/ 0 w 2249729"/>
                  <a:gd name="connsiteY13"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29116 h 1867634"/>
                  <a:gd name="connsiteX7" fmla="*/ 2249729 w 2249729"/>
                  <a:gd name="connsiteY7" fmla="*/ 679292 h 1867634"/>
                  <a:gd name="connsiteX8" fmla="*/ 2067926 w 2249729"/>
                  <a:gd name="connsiteY8" fmla="*/ 497490 h 1867634"/>
                  <a:gd name="connsiteX9" fmla="*/ 1818099 w 2249729"/>
                  <a:gd name="connsiteY9" fmla="*/ 497490 h 1867634"/>
                  <a:gd name="connsiteX10" fmla="*/ 1594123 w 2249729"/>
                  <a:gd name="connsiteY10" fmla="*/ 273510 h 1867634"/>
                  <a:gd name="connsiteX11" fmla="*/ 273507 w 2249729"/>
                  <a:gd name="connsiteY11" fmla="*/ 273510 h 1867634"/>
                  <a:gd name="connsiteX12" fmla="*/ 0 w 2249729"/>
                  <a:gd name="connsiteY12"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679292 h 1867634"/>
                  <a:gd name="connsiteX7" fmla="*/ 2067926 w 2249729"/>
                  <a:gd name="connsiteY7" fmla="*/ 497490 h 1867634"/>
                  <a:gd name="connsiteX8" fmla="*/ 1818099 w 2249729"/>
                  <a:gd name="connsiteY8" fmla="*/ 497490 h 1867634"/>
                  <a:gd name="connsiteX9" fmla="*/ 1594123 w 2249729"/>
                  <a:gd name="connsiteY9" fmla="*/ 273510 h 1867634"/>
                  <a:gd name="connsiteX10" fmla="*/ 273507 w 2249729"/>
                  <a:gd name="connsiteY10" fmla="*/ 273510 h 1867634"/>
                  <a:gd name="connsiteX11" fmla="*/ 0 w 2249729"/>
                  <a:gd name="connsiteY11" fmla="*/ 933818 h 186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0" name="Freeform: Shape 9">
                <a:extLst>
                  <a:ext uri="{FF2B5EF4-FFF2-40B4-BE49-F238E27FC236}">
                    <a16:creationId xmlns:a16="http://schemas.microsoft.com/office/drawing/2014/main" id="{6DBEC21B-8490-4613-893F-081AAB39C3FB}"/>
                  </a:ext>
                </a:extLst>
              </p:cNvPr>
              <p:cNvSpPr/>
              <p:nvPr/>
            </p:nvSpPr>
            <p:spPr>
              <a:xfrm>
                <a:off x="10573107" y="2486534"/>
                <a:ext cx="805533" cy="687929"/>
              </a:xfrm>
              <a:custGeom>
                <a:avLst/>
                <a:gdLst>
                  <a:gd name="connsiteX0" fmla="*/ 184600 w 805532"/>
                  <a:gd name="connsiteY0" fmla="*/ 520107 h 687929"/>
                  <a:gd name="connsiteX1" fmla="*/ 620929 w 805532"/>
                  <a:gd name="connsiteY1" fmla="*/ 520110 h 687929"/>
                  <a:gd name="connsiteX2" fmla="*/ 704838 w 805532"/>
                  <a:gd name="connsiteY2" fmla="*/ 604019 h 687929"/>
                  <a:gd name="connsiteX3" fmla="*/ 620926 w 805532"/>
                  <a:gd name="connsiteY3" fmla="*/ 687929 h 687929"/>
                  <a:gd name="connsiteX4" fmla="*/ 184600 w 805532"/>
                  <a:gd name="connsiteY4" fmla="*/ 687926 h 687929"/>
                  <a:gd name="connsiteX5" fmla="*/ 100691 w 805532"/>
                  <a:gd name="connsiteY5" fmla="*/ 604019 h 687929"/>
                  <a:gd name="connsiteX6" fmla="*/ 184600 w 805532"/>
                  <a:gd name="connsiteY6" fmla="*/ 520107 h 687929"/>
                  <a:gd name="connsiteX7" fmla="*/ 117472 w 805532"/>
                  <a:gd name="connsiteY7" fmla="*/ 260053 h 687929"/>
                  <a:gd name="connsiteX8" fmla="*/ 688057 w 805532"/>
                  <a:gd name="connsiteY8" fmla="*/ 260053 h 687929"/>
                  <a:gd name="connsiteX9" fmla="*/ 771967 w 805532"/>
                  <a:gd name="connsiteY9" fmla="*/ 343963 h 687929"/>
                  <a:gd name="connsiteX10" fmla="*/ 688057 w 805532"/>
                  <a:gd name="connsiteY10" fmla="*/ 427875 h 687929"/>
                  <a:gd name="connsiteX11" fmla="*/ 117472 w 805532"/>
                  <a:gd name="connsiteY11" fmla="*/ 427872 h 687929"/>
                  <a:gd name="connsiteX12" fmla="*/ 33563 w 805532"/>
                  <a:gd name="connsiteY12" fmla="*/ 343963 h 687929"/>
                  <a:gd name="connsiteX13" fmla="*/ 117472 w 805532"/>
                  <a:gd name="connsiteY13" fmla="*/ 260053 h 687929"/>
                  <a:gd name="connsiteX14" fmla="*/ 83910 w 805532"/>
                  <a:gd name="connsiteY14" fmla="*/ 0 h 687929"/>
                  <a:gd name="connsiteX15" fmla="*/ 721623 w 805532"/>
                  <a:gd name="connsiteY15" fmla="*/ 0 h 687929"/>
                  <a:gd name="connsiteX16" fmla="*/ 805532 w 805532"/>
                  <a:gd name="connsiteY16" fmla="*/ 83910 h 687929"/>
                  <a:gd name="connsiteX17" fmla="*/ 805529 w 805532"/>
                  <a:gd name="connsiteY17" fmla="*/ 83910 h 687929"/>
                  <a:gd name="connsiteX18" fmla="*/ 721620 w 805532"/>
                  <a:gd name="connsiteY18" fmla="*/ 167819 h 687929"/>
                  <a:gd name="connsiteX19" fmla="*/ 83910 w 805532"/>
                  <a:gd name="connsiteY19" fmla="*/ 167819 h 687929"/>
                  <a:gd name="connsiteX20" fmla="*/ 0 w 805532"/>
                  <a:gd name="connsiteY20" fmla="*/ 83910 h 687929"/>
                  <a:gd name="connsiteX21" fmla="*/ 83910 w 805532"/>
                  <a:gd name="connsiteY21" fmla="*/ 0 h 68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C12866D-7C50-423B-97C6-3A44AEC2FF89}"/>
                  </a:ext>
                </a:extLst>
              </p:cNvPr>
              <p:cNvSpPr/>
              <p:nvPr/>
            </p:nvSpPr>
            <p:spPr>
              <a:xfrm>
                <a:off x="10608146" y="1032479"/>
                <a:ext cx="761035" cy="1312187"/>
              </a:xfrm>
              <a:custGeom>
                <a:avLst/>
                <a:gdLst>
                  <a:gd name="connsiteX0" fmla="*/ 1028878 w 3847556"/>
                  <a:gd name="connsiteY0" fmla="*/ 0 h 6633998"/>
                  <a:gd name="connsiteX1" fmla="*/ 1293726 w 3847556"/>
                  <a:gd name="connsiteY1" fmla="*/ 264865 h 6633998"/>
                  <a:gd name="connsiteX2" fmla="*/ 1293726 w 3847556"/>
                  <a:gd name="connsiteY2" fmla="*/ 664770 h 6633998"/>
                  <a:gd name="connsiteX3" fmla="*/ 1656529 w 3847556"/>
                  <a:gd name="connsiteY3" fmla="*/ 664770 h 6633998"/>
                  <a:gd name="connsiteX4" fmla="*/ 1656545 w 3847556"/>
                  <a:gd name="connsiteY4" fmla="*/ 264865 h 6633998"/>
                  <a:gd name="connsiteX5" fmla="*/ 1921394 w 3847556"/>
                  <a:gd name="connsiteY5" fmla="*/ 0 h 6633998"/>
                  <a:gd name="connsiteX6" fmla="*/ 2186253 w 3847556"/>
                  <a:gd name="connsiteY6" fmla="*/ 264865 h 6633998"/>
                  <a:gd name="connsiteX7" fmla="*/ 2186253 w 3847556"/>
                  <a:gd name="connsiteY7" fmla="*/ 664770 h 6633998"/>
                  <a:gd name="connsiteX8" fmla="*/ 2549056 w 3847556"/>
                  <a:gd name="connsiteY8" fmla="*/ 664770 h 6633998"/>
                  <a:gd name="connsiteX9" fmla="*/ 2549056 w 3847556"/>
                  <a:gd name="connsiteY9" fmla="*/ 264865 h 6633998"/>
                  <a:gd name="connsiteX10" fmla="*/ 2813921 w 3847556"/>
                  <a:gd name="connsiteY10" fmla="*/ 0 h 6633998"/>
                  <a:gd name="connsiteX11" fmla="*/ 3078781 w 3847556"/>
                  <a:gd name="connsiteY11" fmla="*/ 264865 h 6633998"/>
                  <a:gd name="connsiteX12" fmla="*/ 3078764 w 3847556"/>
                  <a:gd name="connsiteY12" fmla="*/ 664770 h 6633998"/>
                  <a:gd name="connsiteX13" fmla="*/ 3512447 w 3847556"/>
                  <a:gd name="connsiteY13" fmla="*/ 664770 h 6633998"/>
                  <a:gd name="connsiteX14" fmla="*/ 3520693 w 3847556"/>
                  <a:gd name="connsiteY14" fmla="*/ 668198 h 6633998"/>
                  <a:gd name="connsiteX15" fmla="*/ 3610357 w 3847556"/>
                  <a:gd name="connsiteY15" fmla="*/ 641623 h 6633998"/>
                  <a:gd name="connsiteX16" fmla="*/ 3846084 w 3847556"/>
                  <a:gd name="connsiteY16" fmla="*/ 932715 h 6633998"/>
                  <a:gd name="connsiteX17" fmla="*/ 3273917 w 3847556"/>
                  <a:gd name="connsiteY17" fmla="*/ 6376417 h 6633998"/>
                  <a:gd name="connsiteX18" fmla="*/ 2982826 w 3847556"/>
                  <a:gd name="connsiteY18" fmla="*/ 6612116 h 6633998"/>
                  <a:gd name="connsiteX19" fmla="*/ 2747105 w 3847556"/>
                  <a:gd name="connsiteY19" fmla="*/ 6321024 h 6633998"/>
                  <a:gd name="connsiteX20" fmla="*/ 3304490 w 3847556"/>
                  <a:gd name="connsiteY20" fmla="*/ 1017914 h 6633998"/>
                  <a:gd name="connsiteX21" fmla="*/ 3078764 w 3847556"/>
                  <a:gd name="connsiteY21" fmla="*/ 1017930 h 6633998"/>
                  <a:gd name="connsiteX22" fmla="*/ 3078764 w 3847556"/>
                  <a:gd name="connsiteY22" fmla="*/ 1417857 h 6633998"/>
                  <a:gd name="connsiteX23" fmla="*/ 2813921 w 3847556"/>
                  <a:gd name="connsiteY23" fmla="*/ 1682700 h 6633998"/>
                  <a:gd name="connsiteX24" fmla="*/ 2549056 w 3847556"/>
                  <a:gd name="connsiteY24" fmla="*/ 1417841 h 6633998"/>
                  <a:gd name="connsiteX25" fmla="*/ 2549056 w 3847556"/>
                  <a:gd name="connsiteY25" fmla="*/ 1017930 h 6633998"/>
                  <a:gd name="connsiteX26" fmla="*/ 2186253 w 3847556"/>
                  <a:gd name="connsiteY26" fmla="*/ 1017930 h 6633998"/>
                  <a:gd name="connsiteX27" fmla="*/ 2186237 w 3847556"/>
                  <a:gd name="connsiteY27" fmla="*/ 1417841 h 6633998"/>
                  <a:gd name="connsiteX28" fmla="*/ 1921394 w 3847556"/>
                  <a:gd name="connsiteY28" fmla="*/ 1682700 h 6633998"/>
                  <a:gd name="connsiteX29" fmla="*/ 1656529 w 3847556"/>
                  <a:gd name="connsiteY29" fmla="*/ 1417841 h 6633998"/>
                  <a:gd name="connsiteX30" fmla="*/ 1656529 w 3847556"/>
                  <a:gd name="connsiteY30" fmla="*/ 1017930 h 6633998"/>
                  <a:gd name="connsiteX31" fmla="*/ 1293726 w 3847556"/>
                  <a:gd name="connsiteY31" fmla="*/ 1017930 h 6633998"/>
                  <a:gd name="connsiteX32" fmla="*/ 1293726 w 3847556"/>
                  <a:gd name="connsiteY32" fmla="*/ 1417841 h 6633998"/>
                  <a:gd name="connsiteX33" fmla="*/ 1216149 w 3847556"/>
                  <a:gd name="connsiteY33" fmla="*/ 1605128 h 6633998"/>
                  <a:gd name="connsiteX34" fmla="*/ 1028872 w 3847556"/>
                  <a:gd name="connsiteY34" fmla="*/ 1682700 h 6633998"/>
                  <a:gd name="connsiteX35" fmla="*/ 841580 w 3847556"/>
                  <a:gd name="connsiteY35" fmla="*/ 1605122 h 6633998"/>
                  <a:gd name="connsiteX36" fmla="*/ 764018 w 3847556"/>
                  <a:gd name="connsiteY36" fmla="*/ 1417841 h 6633998"/>
                  <a:gd name="connsiteX37" fmla="*/ 764018 w 3847556"/>
                  <a:gd name="connsiteY37" fmla="*/ 1017914 h 6633998"/>
                  <a:gd name="connsiteX38" fmla="*/ 539645 w 3847556"/>
                  <a:gd name="connsiteY38" fmla="*/ 1017930 h 6633998"/>
                  <a:gd name="connsiteX39" fmla="*/ 1005791 w 3847556"/>
                  <a:gd name="connsiteY39" fmla="*/ 6346040 h 6633998"/>
                  <a:gd name="connsiteX40" fmla="*/ 765023 w 3847556"/>
                  <a:gd name="connsiteY40" fmla="*/ 6632976 h 6633998"/>
                  <a:gd name="connsiteX41" fmla="*/ 478087 w 3847556"/>
                  <a:gd name="connsiteY41" fmla="*/ 6392208 h 6633998"/>
                  <a:gd name="connsiteX42" fmla="*/ 1023 w 3847556"/>
                  <a:gd name="connsiteY42" fmla="*/ 939358 h 6633998"/>
                  <a:gd name="connsiteX43" fmla="*/ 241807 w 3847556"/>
                  <a:gd name="connsiteY43" fmla="*/ 652422 h 6633998"/>
                  <a:gd name="connsiteX44" fmla="*/ 311187 w 3847556"/>
                  <a:gd name="connsiteY44" fmla="*/ 674309 h 6633998"/>
                  <a:gd name="connsiteX45" fmla="*/ 334193 w 3847556"/>
                  <a:gd name="connsiteY45" fmla="*/ 664770 h 6633998"/>
                  <a:gd name="connsiteX46" fmla="*/ 764018 w 3847556"/>
                  <a:gd name="connsiteY46" fmla="*/ 664770 h 6633998"/>
                  <a:gd name="connsiteX47" fmla="*/ 764018 w 3847556"/>
                  <a:gd name="connsiteY47" fmla="*/ 264865 h 6633998"/>
                  <a:gd name="connsiteX48" fmla="*/ 1028878 w 3847556"/>
                  <a:gd name="connsiteY48" fmla="*/ 0 h 663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D91F9EF7-4F87-415C-8160-7E56B60DA9F9}"/>
                </a:ext>
              </a:extLst>
            </p:cNvPr>
            <p:cNvGrpSpPr/>
            <p:nvPr/>
          </p:nvGrpSpPr>
          <p:grpSpPr>
            <a:xfrm>
              <a:off x="0" y="6374086"/>
              <a:ext cx="11401431" cy="237804"/>
              <a:chOff x="0" y="6374086"/>
              <a:chExt cx="11401431" cy="237804"/>
            </a:xfrm>
          </p:grpSpPr>
          <p:sp>
            <p:nvSpPr>
              <p:cNvPr id="6" name="Rectangle 5">
                <a:extLst>
                  <a:ext uri="{FF2B5EF4-FFF2-40B4-BE49-F238E27FC236}">
                    <a16:creationId xmlns:a16="http://schemas.microsoft.com/office/drawing/2014/main" id="{5AE59EE2-572E-4B51-AE32-612BBCC09DE1}"/>
                  </a:ext>
                </a:extLst>
              </p:cNvPr>
              <p:cNvSpPr/>
              <p:nvPr/>
            </p:nvSpPr>
            <p:spPr>
              <a:xfrm>
                <a:off x="0" y="6566170"/>
                <a:ext cx="11311128"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B77414-9E89-4E91-A109-7F250477ACA9}"/>
                  </a:ext>
                </a:extLst>
              </p:cNvPr>
              <p:cNvSpPr/>
              <p:nvPr/>
            </p:nvSpPr>
            <p:spPr>
              <a:xfrm>
                <a:off x="11355711" y="6374086"/>
                <a:ext cx="45720" cy="155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a:extLst>
                  <a:ext uri="{FF2B5EF4-FFF2-40B4-BE49-F238E27FC236}">
                    <a16:creationId xmlns:a16="http://schemas.microsoft.com/office/drawing/2014/main" id="{5F4ACB2E-D9DA-474D-ACD0-6D4C5B5B69E1}"/>
                  </a:ext>
                </a:extLst>
              </p:cNvPr>
              <p:cNvSpPr/>
              <p:nvPr/>
            </p:nvSpPr>
            <p:spPr>
              <a:xfrm>
                <a:off x="11229678" y="6440137"/>
                <a:ext cx="171753" cy="171753"/>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Tree>
    <p:extLst>
      <p:ext uri="{BB962C8B-B14F-4D97-AF65-F5344CB8AC3E}">
        <p14:creationId xmlns:p14="http://schemas.microsoft.com/office/powerpoint/2010/main" val="23243414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800558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89254204-7576-4E7F-BCC2-47087CDF8998}"/>
              </a:ext>
            </a:extLst>
          </p:cNvPr>
          <p:cNvSpPr/>
          <p:nvPr/>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3102876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A444163C-3BE8-445F-BF4D-6FF683F7A99F}"/>
              </a:ext>
            </a:extLst>
          </p:cNvPr>
          <p:cNvGrpSpPr/>
          <p:nvPr userDrawn="1"/>
        </p:nvGrpSpPr>
        <p:grpSpPr>
          <a:xfrm>
            <a:off x="0" y="5030641"/>
            <a:ext cx="11784650" cy="1581249"/>
            <a:chOff x="0" y="5030641"/>
            <a:chExt cx="11784650" cy="1581249"/>
          </a:xfrm>
        </p:grpSpPr>
        <p:grpSp>
          <p:nvGrpSpPr>
            <p:cNvPr id="4" name="Group 3">
              <a:extLst>
                <a:ext uri="{FF2B5EF4-FFF2-40B4-BE49-F238E27FC236}">
                  <a16:creationId xmlns:a16="http://schemas.microsoft.com/office/drawing/2014/main" id="{4C382616-4BAD-46F2-A9B1-3719C195BD07}"/>
                </a:ext>
              </a:extLst>
            </p:cNvPr>
            <p:cNvGrpSpPr/>
            <p:nvPr/>
          </p:nvGrpSpPr>
          <p:grpSpPr>
            <a:xfrm>
              <a:off x="10972494" y="5030641"/>
              <a:ext cx="812156" cy="1343445"/>
              <a:chOff x="10042059" y="85076"/>
              <a:chExt cx="1867634" cy="3089387"/>
            </a:xfrm>
          </p:grpSpPr>
          <p:sp>
            <p:nvSpPr>
              <p:cNvPr id="9" name="Freeform: Shape 8">
                <a:extLst>
                  <a:ext uri="{FF2B5EF4-FFF2-40B4-BE49-F238E27FC236}">
                    <a16:creationId xmlns:a16="http://schemas.microsoft.com/office/drawing/2014/main" id="{4F57692B-CB59-4909-9EE5-9842EC389960}"/>
                  </a:ext>
                </a:extLst>
              </p:cNvPr>
              <p:cNvSpPr/>
              <p:nvPr/>
            </p:nvSpPr>
            <p:spPr>
              <a:xfrm rot="16200000" flipH="1">
                <a:off x="9851011" y="276124"/>
                <a:ext cx="2249729" cy="1867634"/>
              </a:xfrm>
              <a:custGeom>
                <a:avLst/>
                <a:gdLst>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1734909 w 2254431"/>
                  <a:gd name="connsiteY6" fmla="*/ 1232300 h 1867634"/>
                  <a:gd name="connsiteX7" fmla="*/ 1781182 w 2254431"/>
                  <a:gd name="connsiteY7" fmla="*/ 1232300 h 1867634"/>
                  <a:gd name="connsiteX8" fmla="*/ 1734909 w 2254431"/>
                  <a:gd name="connsiteY8" fmla="*/ 1237163 h 1867634"/>
                  <a:gd name="connsiteX9" fmla="*/ 1734908 w 2254431"/>
                  <a:gd name="connsiteY9" fmla="*/ 633988 h 1867634"/>
                  <a:gd name="connsiteX10" fmla="*/ 2124749 w 2254431"/>
                  <a:gd name="connsiteY10" fmla="*/ 668096 h 1867634"/>
                  <a:gd name="connsiteX11" fmla="*/ 1734908 w 2254431"/>
                  <a:gd name="connsiteY11" fmla="*/ 668096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1734908 w 2254431"/>
                  <a:gd name="connsiteY12" fmla="*/ 668096 h 1867634"/>
                  <a:gd name="connsiteX13" fmla="*/ 2124749 w 2254431"/>
                  <a:gd name="connsiteY13" fmla="*/ 668096 h 1867634"/>
                  <a:gd name="connsiteX14" fmla="*/ 1734908 w 2254431"/>
                  <a:gd name="connsiteY14" fmla="*/ 668096 h 1867634"/>
                  <a:gd name="connsiteX15" fmla="*/ 0 w 2254431"/>
                  <a:gd name="connsiteY15" fmla="*/ 933818 h 1867634"/>
                  <a:gd name="connsiteX16" fmla="*/ 273507 w 2254431"/>
                  <a:gd name="connsiteY16" fmla="*/ 1594126 h 1867634"/>
                  <a:gd name="connsiteX17" fmla="*/ 1594123 w 2254431"/>
                  <a:gd name="connsiteY17" fmla="*/ 1594126 h 1867634"/>
                  <a:gd name="connsiteX18" fmla="*/ 1818102 w 2254431"/>
                  <a:gd name="connsiteY18" fmla="*/ 1370146 h 1867634"/>
                  <a:gd name="connsiteX19" fmla="*/ 2067929 w 2254431"/>
                  <a:gd name="connsiteY19" fmla="*/ 1370150 h 1867634"/>
                  <a:gd name="connsiteX20" fmla="*/ 2249729 w 2254431"/>
                  <a:gd name="connsiteY20" fmla="*/ 1188348 h 1867634"/>
                  <a:gd name="connsiteX21" fmla="*/ 2249729 w 2254431"/>
                  <a:gd name="connsiteY21" fmla="*/ 938520 h 1867634"/>
                  <a:gd name="connsiteX22" fmla="*/ 2254431 w 2254431"/>
                  <a:gd name="connsiteY22" fmla="*/ 933818 h 1867634"/>
                  <a:gd name="connsiteX23" fmla="*/ 2249729 w 2254431"/>
                  <a:gd name="connsiteY23" fmla="*/ 929116 h 1867634"/>
                  <a:gd name="connsiteX24" fmla="*/ 2249729 w 2254431"/>
                  <a:gd name="connsiteY24" fmla="*/ 679292 h 1867634"/>
                  <a:gd name="connsiteX25" fmla="*/ 2067926 w 2254431"/>
                  <a:gd name="connsiteY25" fmla="*/ 497490 h 1867634"/>
                  <a:gd name="connsiteX26" fmla="*/ 1818099 w 2254431"/>
                  <a:gd name="connsiteY26" fmla="*/ 497490 h 1867634"/>
                  <a:gd name="connsiteX27" fmla="*/ 1594123 w 2254431"/>
                  <a:gd name="connsiteY27" fmla="*/ 273510 h 1867634"/>
                  <a:gd name="connsiteX28" fmla="*/ 273507 w 2254431"/>
                  <a:gd name="connsiteY28" fmla="*/ 273510 h 1867634"/>
                  <a:gd name="connsiteX29" fmla="*/ 0 w 2254431"/>
                  <a:gd name="connsiteY29"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7163 h 1867634"/>
                  <a:gd name="connsiteX9" fmla="*/ 1781182 w 2254431"/>
                  <a:gd name="connsiteY9" fmla="*/ 1232300 h 1867634"/>
                  <a:gd name="connsiteX10" fmla="*/ 1734909 w 2254431"/>
                  <a:gd name="connsiteY10" fmla="*/ 1237163 h 1867634"/>
                  <a:gd name="connsiteX11" fmla="*/ 0 w 2254431"/>
                  <a:gd name="connsiteY11" fmla="*/ 933818 h 1867634"/>
                  <a:gd name="connsiteX12" fmla="*/ 273507 w 2254431"/>
                  <a:gd name="connsiteY12" fmla="*/ 1594126 h 1867634"/>
                  <a:gd name="connsiteX13" fmla="*/ 1594123 w 2254431"/>
                  <a:gd name="connsiteY13" fmla="*/ 1594126 h 1867634"/>
                  <a:gd name="connsiteX14" fmla="*/ 1818102 w 2254431"/>
                  <a:gd name="connsiteY14" fmla="*/ 1370146 h 1867634"/>
                  <a:gd name="connsiteX15" fmla="*/ 2067929 w 2254431"/>
                  <a:gd name="connsiteY15" fmla="*/ 1370150 h 1867634"/>
                  <a:gd name="connsiteX16" fmla="*/ 2249729 w 2254431"/>
                  <a:gd name="connsiteY16" fmla="*/ 1188348 h 1867634"/>
                  <a:gd name="connsiteX17" fmla="*/ 2249729 w 2254431"/>
                  <a:gd name="connsiteY17" fmla="*/ 938520 h 1867634"/>
                  <a:gd name="connsiteX18" fmla="*/ 2254431 w 2254431"/>
                  <a:gd name="connsiteY18" fmla="*/ 933818 h 1867634"/>
                  <a:gd name="connsiteX19" fmla="*/ 2249729 w 2254431"/>
                  <a:gd name="connsiteY19" fmla="*/ 929116 h 1867634"/>
                  <a:gd name="connsiteX20" fmla="*/ 2249729 w 2254431"/>
                  <a:gd name="connsiteY20" fmla="*/ 679292 h 1867634"/>
                  <a:gd name="connsiteX21" fmla="*/ 2067926 w 2254431"/>
                  <a:gd name="connsiteY21" fmla="*/ 497490 h 1867634"/>
                  <a:gd name="connsiteX22" fmla="*/ 1818099 w 2254431"/>
                  <a:gd name="connsiteY22" fmla="*/ 497490 h 1867634"/>
                  <a:gd name="connsiteX23" fmla="*/ 1594123 w 2254431"/>
                  <a:gd name="connsiteY23" fmla="*/ 273510 h 1867634"/>
                  <a:gd name="connsiteX24" fmla="*/ 273507 w 2254431"/>
                  <a:gd name="connsiteY24" fmla="*/ 273510 h 1867634"/>
                  <a:gd name="connsiteX25" fmla="*/ 0 w 2254431"/>
                  <a:gd name="connsiteY25"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0 w 2254431"/>
                  <a:gd name="connsiteY8" fmla="*/ 933818 h 1867634"/>
                  <a:gd name="connsiteX9" fmla="*/ 273507 w 2254431"/>
                  <a:gd name="connsiteY9" fmla="*/ 1594126 h 1867634"/>
                  <a:gd name="connsiteX10" fmla="*/ 1594123 w 2254431"/>
                  <a:gd name="connsiteY10" fmla="*/ 1594126 h 1867634"/>
                  <a:gd name="connsiteX11" fmla="*/ 1818102 w 2254431"/>
                  <a:gd name="connsiteY11" fmla="*/ 1370146 h 1867634"/>
                  <a:gd name="connsiteX12" fmla="*/ 2067929 w 2254431"/>
                  <a:gd name="connsiteY12" fmla="*/ 1370150 h 1867634"/>
                  <a:gd name="connsiteX13" fmla="*/ 2249729 w 2254431"/>
                  <a:gd name="connsiteY13" fmla="*/ 1188348 h 1867634"/>
                  <a:gd name="connsiteX14" fmla="*/ 2249729 w 2254431"/>
                  <a:gd name="connsiteY14" fmla="*/ 938520 h 1867634"/>
                  <a:gd name="connsiteX15" fmla="*/ 2254431 w 2254431"/>
                  <a:gd name="connsiteY15" fmla="*/ 933818 h 1867634"/>
                  <a:gd name="connsiteX16" fmla="*/ 2249729 w 2254431"/>
                  <a:gd name="connsiteY16" fmla="*/ 929116 h 1867634"/>
                  <a:gd name="connsiteX17" fmla="*/ 2249729 w 2254431"/>
                  <a:gd name="connsiteY17" fmla="*/ 679292 h 1867634"/>
                  <a:gd name="connsiteX18" fmla="*/ 2067926 w 2254431"/>
                  <a:gd name="connsiteY18" fmla="*/ 497490 h 1867634"/>
                  <a:gd name="connsiteX19" fmla="*/ 1818099 w 2254431"/>
                  <a:gd name="connsiteY19" fmla="*/ 497490 h 1867634"/>
                  <a:gd name="connsiteX20" fmla="*/ 1594123 w 2254431"/>
                  <a:gd name="connsiteY20" fmla="*/ 273510 h 1867634"/>
                  <a:gd name="connsiteX21" fmla="*/ 273507 w 2254431"/>
                  <a:gd name="connsiteY21" fmla="*/ 273510 h 1867634"/>
                  <a:gd name="connsiteX22" fmla="*/ 0 w 2254431"/>
                  <a:gd name="connsiteY22" fmla="*/ 933818 h 1867634"/>
                  <a:gd name="connsiteX0" fmla="*/ 2234976 w 2254431"/>
                  <a:gd name="connsiteY0" fmla="*/ 1140552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2234976 w 2254431"/>
                  <a:gd name="connsiteY6" fmla="*/ 710150 h 1867634"/>
                  <a:gd name="connsiteX7" fmla="*/ 0 w 2254431"/>
                  <a:gd name="connsiteY7" fmla="*/ 933818 h 1867634"/>
                  <a:gd name="connsiteX8" fmla="*/ 273507 w 2254431"/>
                  <a:gd name="connsiteY8" fmla="*/ 1594126 h 1867634"/>
                  <a:gd name="connsiteX9" fmla="*/ 1594123 w 2254431"/>
                  <a:gd name="connsiteY9" fmla="*/ 1594126 h 1867634"/>
                  <a:gd name="connsiteX10" fmla="*/ 1818102 w 2254431"/>
                  <a:gd name="connsiteY10" fmla="*/ 1370146 h 1867634"/>
                  <a:gd name="connsiteX11" fmla="*/ 2067929 w 2254431"/>
                  <a:gd name="connsiteY11" fmla="*/ 1370150 h 1867634"/>
                  <a:gd name="connsiteX12" fmla="*/ 2249729 w 2254431"/>
                  <a:gd name="connsiteY12" fmla="*/ 1188348 h 1867634"/>
                  <a:gd name="connsiteX13" fmla="*/ 2249729 w 2254431"/>
                  <a:gd name="connsiteY13" fmla="*/ 938520 h 1867634"/>
                  <a:gd name="connsiteX14" fmla="*/ 2254431 w 2254431"/>
                  <a:gd name="connsiteY14" fmla="*/ 933818 h 1867634"/>
                  <a:gd name="connsiteX15" fmla="*/ 2249729 w 2254431"/>
                  <a:gd name="connsiteY15" fmla="*/ 929116 h 1867634"/>
                  <a:gd name="connsiteX16" fmla="*/ 2249729 w 2254431"/>
                  <a:gd name="connsiteY16" fmla="*/ 679292 h 1867634"/>
                  <a:gd name="connsiteX17" fmla="*/ 2067926 w 2254431"/>
                  <a:gd name="connsiteY17" fmla="*/ 497490 h 1867634"/>
                  <a:gd name="connsiteX18" fmla="*/ 1818099 w 2254431"/>
                  <a:gd name="connsiteY18" fmla="*/ 497490 h 1867634"/>
                  <a:gd name="connsiteX19" fmla="*/ 1594123 w 2254431"/>
                  <a:gd name="connsiteY19" fmla="*/ 273510 h 1867634"/>
                  <a:gd name="connsiteX20" fmla="*/ 273507 w 2254431"/>
                  <a:gd name="connsiteY20" fmla="*/ 273510 h 1867634"/>
                  <a:gd name="connsiteX21" fmla="*/ 0 w 2254431"/>
                  <a:gd name="connsiteY21" fmla="*/ 933818 h 1867634"/>
                  <a:gd name="connsiteX0" fmla="*/ 2234976 w 2254431"/>
                  <a:gd name="connsiteY0" fmla="*/ 710150 h 1867634"/>
                  <a:gd name="connsiteX1" fmla="*/ 2240336 w 2254431"/>
                  <a:gd name="connsiteY1" fmla="*/ 727150 h 1867634"/>
                  <a:gd name="connsiteX2" fmla="*/ 2234976 w 2254431"/>
                  <a:gd name="connsiteY2" fmla="*/ 737448 h 1867634"/>
                  <a:gd name="connsiteX3" fmla="*/ 2234976 w 2254431"/>
                  <a:gd name="connsiteY3" fmla="*/ 710150 h 1867634"/>
                  <a:gd name="connsiteX4" fmla="*/ 0 w 2254431"/>
                  <a:gd name="connsiteY4" fmla="*/ 933818 h 1867634"/>
                  <a:gd name="connsiteX5" fmla="*/ 273507 w 2254431"/>
                  <a:gd name="connsiteY5" fmla="*/ 1594126 h 1867634"/>
                  <a:gd name="connsiteX6" fmla="*/ 1594123 w 2254431"/>
                  <a:gd name="connsiteY6" fmla="*/ 1594126 h 1867634"/>
                  <a:gd name="connsiteX7" fmla="*/ 1818102 w 2254431"/>
                  <a:gd name="connsiteY7" fmla="*/ 1370146 h 1867634"/>
                  <a:gd name="connsiteX8" fmla="*/ 2067929 w 2254431"/>
                  <a:gd name="connsiteY8" fmla="*/ 1370150 h 1867634"/>
                  <a:gd name="connsiteX9" fmla="*/ 2249729 w 2254431"/>
                  <a:gd name="connsiteY9" fmla="*/ 1188348 h 1867634"/>
                  <a:gd name="connsiteX10" fmla="*/ 2249729 w 2254431"/>
                  <a:gd name="connsiteY10" fmla="*/ 938520 h 1867634"/>
                  <a:gd name="connsiteX11" fmla="*/ 2254431 w 2254431"/>
                  <a:gd name="connsiteY11" fmla="*/ 933818 h 1867634"/>
                  <a:gd name="connsiteX12" fmla="*/ 2249729 w 2254431"/>
                  <a:gd name="connsiteY12" fmla="*/ 929116 h 1867634"/>
                  <a:gd name="connsiteX13" fmla="*/ 2249729 w 2254431"/>
                  <a:gd name="connsiteY13" fmla="*/ 679292 h 1867634"/>
                  <a:gd name="connsiteX14" fmla="*/ 2067926 w 2254431"/>
                  <a:gd name="connsiteY14" fmla="*/ 497490 h 1867634"/>
                  <a:gd name="connsiteX15" fmla="*/ 1818099 w 2254431"/>
                  <a:gd name="connsiteY15" fmla="*/ 497490 h 1867634"/>
                  <a:gd name="connsiteX16" fmla="*/ 1594123 w 2254431"/>
                  <a:gd name="connsiteY16" fmla="*/ 273510 h 1867634"/>
                  <a:gd name="connsiteX17" fmla="*/ 273507 w 2254431"/>
                  <a:gd name="connsiteY17" fmla="*/ 273510 h 1867634"/>
                  <a:gd name="connsiteX18" fmla="*/ 0 w 2254431"/>
                  <a:gd name="connsiteY18" fmla="*/ 933818 h 1867634"/>
                  <a:gd name="connsiteX0" fmla="*/ 2234976 w 2254431"/>
                  <a:gd name="connsiteY0" fmla="*/ 737448 h 1867634"/>
                  <a:gd name="connsiteX1" fmla="*/ 2240336 w 2254431"/>
                  <a:gd name="connsiteY1" fmla="*/ 727150 h 1867634"/>
                  <a:gd name="connsiteX2" fmla="*/ 2234976 w 2254431"/>
                  <a:gd name="connsiteY2" fmla="*/ 737448 h 1867634"/>
                  <a:gd name="connsiteX3" fmla="*/ 0 w 2254431"/>
                  <a:gd name="connsiteY3" fmla="*/ 933818 h 1867634"/>
                  <a:gd name="connsiteX4" fmla="*/ 273507 w 2254431"/>
                  <a:gd name="connsiteY4" fmla="*/ 1594126 h 1867634"/>
                  <a:gd name="connsiteX5" fmla="*/ 1594123 w 2254431"/>
                  <a:gd name="connsiteY5" fmla="*/ 1594126 h 1867634"/>
                  <a:gd name="connsiteX6" fmla="*/ 1818102 w 2254431"/>
                  <a:gd name="connsiteY6" fmla="*/ 1370146 h 1867634"/>
                  <a:gd name="connsiteX7" fmla="*/ 2067929 w 2254431"/>
                  <a:gd name="connsiteY7" fmla="*/ 1370150 h 1867634"/>
                  <a:gd name="connsiteX8" fmla="*/ 2249729 w 2254431"/>
                  <a:gd name="connsiteY8" fmla="*/ 1188348 h 1867634"/>
                  <a:gd name="connsiteX9" fmla="*/ 2249729 w 2254431"/>
                  <a:gd name="connsiteY9" fmla="*/ 938520 h 1867634"/>
                  <a:gd name="connsiteX10" fmla="*/ 2254431 w 2254431"/>
                  <a:gd name="connsiteY10" fmla="*/ 933818 h 1867634"/>
                  <a:gd name="connsiteX11" fmla="*/ 2249729 w 2254431"/>
                  <a:gd name="connsiteY11" fmla="*/ 929116 h 1867634"/>
                  <a:gd name="connsiteX12" fmla="*/ 2249729 w 2254431"/>
                  <a:gd name="connsiteY12" fmla="*/ 679292 h 1867634"/>
                  <a:gd name="connsiteX13" fmla="*/ 2067926 w 2254431"/>
                  <a:gd name="connsiteY13" fmla="*/ 497490 h 1867634"/>
                  <a:gd name="connsiteX14" fmla="*/ 1818099 w 2254431"/>
                  <a:gd name="connsiteY14" fmla="*/ 497490 h 1867634"/>
                  <a:gd name="connsiteX15" fmla="*/ 1594123 w 2254431"/>
                  <a:gd name="connsiteY15" fmla="*/ 273510 h 1867634"/>
                  <a:gd name="connsiteX16" fmla="*/ 273507 w 2254431"/>
                  <a:gd name="connsiteY16" fmla="*/ 273510 h 1867634"/>
                  <a:gd name="connsiteX17" fmla="*/ 0 w 2254431"/>
                  <a:gd name="connsiteY17" fmla="*/ 933818 h 1867634"/>
                  <a:gd name="connsiteX0" fmla="*/ 0 w 2254431"/>
                  <a:gd name="connsiteY0" fmla="*/ 933818 h 1867634"/>
                  <a:gd name="connsiteX1" fmla="*/ 273507 w 2254431"/>
                  <a:gd name="connsiteY1" fmla="*/ 1594126 h 1867634"/>
                  <a:gd name="connsiteX2" fmla="*/ 1594123 w 2254431"/>
                  <a:gd name="connsiteY2" fmla="*/ 1594126 h 1867634"/>
                  <a:gd name="connsiteX3" fmla="*/ 1818102 w 2254431"/>
                  <a:gd name="connsiteY3" fmla="*/ 1370146 h 1867634"/>
                  <a:gd name="connsiteX4" fmla="*/ 2067929 w 2254431"/>
                  <a:gd name="connsiteY4" fmla="*/ 1370150 h 1867634"/>
                  <a:gd name="connsiteX5" fmla="*/ 2249729 w 2254431"/>
                  <a:gd name="connsiteY5" fmla="*/ 1188348 h 1867634"/>
                  <a:gd name="connsiteX6" fmla="*/ 2249729 w 2254431"/>
                  <a:gd name="connsiteY6" fmla="*/ 938520 h 1867634"/>
                  <a:gd name="connsiteX7" fmla="*/ 2254431 w 2254431"/>
                  <a:gd name="connsiteY7" fmla="*/ 933818 h 1867634"/>
                  <a:gd name="connsiteX8" fmla="*/ 2249729 w 2254431"/>
                  <a:gd name="connsiteY8" fmla="*/ 929116 h 1867634"/>
                  <a:gd name="connsiteX9" fmla="*/ 2249729 w 2254431"/>
                  <a:gd name="connsiteY9" fmla="*/ 679292 h 1867634"/>
                  <a:gd name="connsiteX10" fmla="*/ 2067926 w 2254431"/>
                  <a:gd name="connsiteY10" fmla="*/ 497490 h 1867634"/>
                  <a:gd name="connsiteX11" fmla="*/ 1818099 w 2254431"/>
                  <a:gd name="connsiteY11" fmla="*/ 497490 h 1867634"/>
                  <a:gd name="connsiteX12" fmla="*/ 1594123 w 2254431"/>
                  <a:gd name="connsiteY12" fmla="*/ 273510 h 1867634"/>
                  <a:gd name="connsiteX13" fmla="*/ 273507 w 2254431"/>
                  <a:gd name="connsiteY13" fmla="*/ 273510 h 1867634"/>
                  <a:gd name="connsiteX14" fmla="*/ 0 w 2254431"/>
                  <a:gd name="connsiteY14"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38520 h 1867634"/>
                  <a:gd name="connsiteX7" fmla="*/ 2249729 w 2249729"/>
                  <a:gd name="connsiteY7" fmla="*/ 929116 h 1867634"/>
                  <a:gd name="connsiteX8" fmla="*/ 2249729 w 2249729"/>
                  <a:gd name="connsiteY8" fmla="*/ 679292 h 1867634"/>
                  <a:gd name="connsiteX9" fmla="*/ 2067926 w 2249729"/>
                  <a:gd name="connsiteY9" fmla="*/ 497490 h 1867634"/>
                  <a:gd name="connsiteX10" fmla="*/ 1818099 w 2249729"/>
                  <a:gd name="connsiteY10" fmla="*/ 497490 h 1867634"/>
                  <a:gd name="connsiteX11" fmla="*/ 1594123 w 2249729"/>
                  <a:gd name="connsiteY11" fmla="*/ 273510 h 1867634"/>
                  <a:gd name="connsiteX12" fmla="*/ 273507 w 2249729"/>
                  <a:gd name="connsiteY12" fmla="*/ 273510 h 1867634"/>
                  <a:gd name="connsiteX13" fmla="*/ 0 w 2249729"/>
                  <a:gd name="connsiteY13"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29116 h 1867634"/>
                  <a:gd name="connsiteX7" fmla="*/ 2249729 w 2249729"/>
                  <a:gd name="connsiteY7" fmla="*/ 679292 h 1867634"/>
                  <a:gd name="connsiteX8" fmla="*/ 2067926 w 2249729"/>
                  <a:gd name="connsiteY8" fmla="*/ 497490 h 1867634"/>
                  <a:gd name="connsiteX9" fmla="*/ 1818099 w 2249729"/>
                  <a:gd name="connsiteY9" fmla="*/ 497490 h 1867634"/>
                  <a:gd name="connsiteX10" fmla="*/ 1594123 w 2249729"/>
                  <a:gd name="connsiteY10" fmla="*/ 273510 h 1867634"/>
                  <a:gd name="connsiteX11" fmla="*/ 273507 w 2249729"/>
                  <a:gd name="connsiteY11" fmla="*/ 273510 h 1867634"/>
                  <a:gd name="connsiteX12" fmla="*/ 0 w 2249729"/>
                  <a:gd name="connsiteY12"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679292 h 1867634"/>
                  <a:gd name="connsiteX7" fmla="*/ 2067926 w 2249729"/>
                  <a:gd name="connsiteY7" fmla="*/ 497490 h 1867634"/>
                  <a:gd name="connsiteX8" fmla="*/ 1818099 w 2249729"/>
                  <a:gd name="connsiteY8" fmla="*/ 497490 h 1867634"/>
                  <a:gd name="connsiteX9" fmla="*/ 1594123 w 2249729"/>
                  <a:gd name="connsiteY9" fmla="*/ 273510 h 1867634"/>
                  <a:gd name="connsiteX10" fmla="*/ 273507 w 2249729"/>
                  <a:gd name="connsiteY10" fmla="*/ 273510 h 1867634"/>
                  <a:gd name="connsiteX11" fmla="*/ 0 w 2249729"/>
                  <a:gd name="connsiteY11" fmla="*/ 933818 h 186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0" name="Freeform: Shape 9">
                <a:extLst>
                  <a:ext uri="{FF2B5EF4-FFF2-40B4-BE49-F238E27FC236}">
                    <a16:creationId xmlns:a16="http://schemas.microsoft.com/office/drawing/2014/main" id="{6DBEC21B-8490-4613-893F-081AAB39C3FB}"/>
                  </a:ext>
                </a:extLst>
              </p:cNvPr>
              <p:cNvSpPr/>
              <p:nvPr/>
            </p:nvSpPr>
            <p:spPr>
              <a:xfrm>
                <a:off x="10573107" y="2486534"/>
                <a:ext cx="805533" cy="687929"/>
              </a:xfrm>
              <a:custGeom>
                <a:avLst/>
                <a:gdLst>
                  <a:gd name="connsiteX0" fmla="*/ 184600 w 805532"/>
                  <a:gd name="connsiteY0" fmla="*/ 520107 h 687929"/>
                  <a:gd name="connsiteX1" fmla="*/ 620929 w 805532"/>
                  <a:gd name="connsiteY1" fmla="*/ 520110 h 687929"/>
                  <a:gd name="connsiteX2" fmla="*/ 704838 w 805532"/>
                  <a:gd name="connsiteY2" fmla="*/ 604019 h 687929"/>
                  <a:gd name="connsiteX3" fmla="*/ 620926 w 805532"/>
                  <a:gd name="connsiteY3" fmla="*/ 687929 h 687929"/>
                  <a:gd name="connsiteX4" fmla="*/ 184600 w 805532"/>
                  <a:gd name="connsiteY4" fmla="*/ 687926 h 687929"/>
                  <a:gd name="connsiteX5" fmla="*/ 100691 w 805532"/>
                  <a:gd name="connsiteY5" fmla="*/ 604019 h 687929"/>
                  <a:gd name="connsiteX6" fmla="*/ 184600 w 805532"/>
                  <a:gd name="connsiteY6" fmla="*/ 520107 h 687929"/>
                  <a:gd name="connsiteX7" fmla="*/ 117472 w 805532"/>
                  <a:gd name="connsiteY7" fmla="*/ 260053 h 687929"/>
                  <a:gd name="connsiteX8" fmla="*/ 688057 w 805532"/>
                  <a:gd name="connsiteY8" fmla="*/ 260053 h 687929"/>
                  <a:gd name="connsiteX9" fmla="*/ 771967 w 805532"/>
                  <a:gd name="connsiteY9" fmla="*/ 343963 h 687929"/>
                  <a:gd name="connsiteX10" fmla="*/ 688057 w 805532"/>
                  <a:gd name="connsiteY10" fmla="*/ 427875 h 687929"/>
                  <a:gd name="connsiteX11" fmla="*/ 117472 w 805532"/>
                  <a:gd name="connsiteY11" fmla="*/ 427872 h 687929"/>
                  <a:gd name="connsiteX12" fmla="*/ 33563 w 805532"/>
                  <a:gd name="connsiteY12" fmla="*/ 343963 h 687929"/>
                  <a:gd name="connsiteX13" fmla="*/ 117472 w 805532"/>
                  <a:gd name="connsiteY13" fmla="*/ 260053 h 687929"/>
                  <a:gd name="connsiteX14" fmla="*/ 83910 w 805532"/>
                  <a:gd name="connsiteY14" fmla="*/ 0 h 687929"/>
                  <a:gd name="connsiteX15" fmla="*/ 721623 w 805532"/>
                  <a:gd name="connsiteY15" fmla="*/ 0 h 687929"/>
                  <a:gd name="connsiteX16" fmla="*/ 805532 w 805532"/>
                  <a:gd name="connsiteY16" fmla="*/ 83910 h 687929"/>
                  <a:gd name="connsiteX17" fmla="*/ 805529 w 805532"/>
                  <a:gd name="connsiteY17" fmla="*/ 83910 h 687929"/>
                  <a:gd name="connsiteX18" fmla="*/ 721620 w 805532"/>
                  <a:gd name="connsiteY18" fmla="*/ 167819 h 687929"/>
                  <a:gd name="connsiteX19" fmla="*/ 83910 w 805532"/>
                  <a:gd name="connsiteY19" fmla="*/ 167819 h 687929"/>
                  <a:gd name="connsiteX20" fmla="*/ 0 w 805532"/>
                  <a:gd name="connsiteY20" fmla="*/ 83910 h 687929"/>
                  <a:gd name="connsiteX21" fmla="*/ 83910 w 805532"/>
                  <a:gd name="connsiteY21" fmla="*/ 0 h 68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C12866D-7C50-423B-97C6-3A44AEC2FF89}"/>
                  </a:ext>
                </a:extLst>
              </p:cNvPr>
              <p:cNvSpPr/>
              <p:nvPr/>
            </p:nvSpPr>
            <p:spPr>
              <a:xfrm>
                <a:off x="10608146" y="1032479"/>
                <a:ext cx="761035" cy="1312187"/>
              </a:xfrm>
              <a:custGeom>
                <a:avLst/>
                <a:gdLst>
                  <a:gd name="connsiteX0" fmla="*/ 1028878 w 3847556"/>
                  <a:gd name="connsiteY0" fmla="*/ 0 h 6633998"/>
                  <a:gd name="connsiteX1" fmla="*/ 1293726 w 3847556"/>
                  <a:gd name="connsiteY1" fmla="*/ 264865 h 6633998"/>
                  <a:gd name="connsiteX2" fmla="*/ 1293726 w 3847556"/>
                  <a:gd name="connsiteY2" fmla="*/ 664770 h 6633998"/>
                  <a:gd name="connsiteX3" fmla="*/ 1656529 w 3847556"/>
                  <a:gd name="connsiteY3" fmla="*/ 664770 h 6633998"/>
                  <a:gd name="connsiteX4" fmla="*/ 1656545 w 3847556"/>
                  <a:gd name="connsiteY4" fmla="*/ 264865 h 6633998"/>
                  <a:gd name="connsiteX5" fmla="*/ 1921394 w 3847556"/>
                  <a:gd name="connsiteY5" fmla="*/ 0 h 6633998"/>
                  <a:gd name="connsiteX6" fmla="*/ 2186253 w 3847556"/>
                  <a:gd name="connsiteY6" fmla="*/ 264865 h 6633998"/>
                  <a:gd name="connsiteX7" fmla="*/ 2186253 w 3847556"/>
                  <a:gd name="connsiteY7" fmla="*/ 664770 h 6633998"/>
                  <a:gd name="connsiteX8" fmla="*/ 2549056 w 3847556"/>
                  <a:gd name="connsiteY8" fmla="*/ 664770 h 6633998"/>
                  <a:gd name="connsiteX9" fmla="*/ 2549056 w 3847556"/>
                  <a:gd name="connsiteY9" fmla="*/ 264865 h 6633998"/>
                  <a:gd name="connsiteX10" fmla="*/ 2813921 w 3847556"/>
                  <a:gd name="connsiteY10" fmla="*/ 0 h 6633998"/>
                  <a:gd name="connsiteX11" fmla="*/ 3078781 w 3847556"/>
                  <a:gd name="connsiteY11" fmla="*/ 264865 h 6633998"/>
                  <a:gd name="connsiteX12" fmla="*/ 3078764 w 3847556"/>
                  <a:gd name="connsiteY12" fmla="*/ 664770 h 6633998"/>
                  <a:gd name="connsiteX13" fmla="*/ 3512447 w 3847556"/>
                  <a:gd name="connsiteY13" fmla="*/ 664770 h 6633998"/>
                  <a:gd name="connsiteX14" fmla="*/ 3520693 w 3847556"/>
                  <a:gd name="connsiteY14" fmla="*/ 668198 h 6633998"/>
                  <a:gd name="connsiteX15" fmla="*/ 3610357 w 3847556"/>
                  <a:gd name="connsiteY15" fmla="*/ 641623 h 6633998"/>
                  <a:gd name="connsiteX16" fmla="*/ 3846084 w 3847556"/>
                  <a:gd name="connsiteY16" fmla="*/ 932715 h 6633998"/>
                  <a:gd name="connsiteX17" fmla="*/ 3273917 w 3847556"/>
                  <a:gd name="connsiteY17" fmla="*/ 6376417 h 6633998"/>
                  <a:gd name="connsiteX18" fmla="*/ 2982826 w 3847556"/>
                  <a:gd name="connsiteY18" fmla="*/ 6612116 h 6633998"/>
                  <a:gd name="connsiteX19" fmla="*/ 2747105 w 3847556"/>
                  <a:gd name="connsiteY19" fmla="*/ 6321024 h 6633998"/>
                  <a:gd name="connsiteX20" fmla="*/ 3304490 w 3847556"/>
                  <a:gd name="connsiteY20" fmla="*/ 1017914 h 6633998"/>
                  <a:gd name="connsiteX21" fmla="*/ 3078764 w 3847556"/>
                  <a:gd name="connsiteY21" fmla="*/ 1017930 h 6633998"/>
                  <a:gd name="connsiteX22" fmla="*/ 3078764 w 3847556"/>
                  <a:gd name="connsiteY22" fmla="*/ 1417857 h 6633998"/>
                  <a:gd name="connsiteX23" fmla="*/ 2813921 w 3847556"/>
                  <a:gd name="connsiteY23" fmla="*/ 1682700 h 6633998"/>
                  <a:gd name="connsiteX24" fmla="*/ 2549056 w 3847556"/>
                  <a:gd name="connsiteY24" fmla="*/ 1417841 h 6633998"/>
                  <a:gd name="connsiteX25" fmla="*/ 2549056 w 3847556"/>
                  <a:gd name="connsiteY25" fmla="*/ 1017930 h 6633998"/>
                  <a:gd name="connsiteX26" fmla="*/ 2186253 w 3847556"/>
                  <a:gd name="connsiteY26" fmla="*/ 1017930 h 6633998"/>
                  <a:gd name="connsiteX27" fmla="*/ 2186237 w 3847556"/>
                  <a:gd name="connsiteY27" fmla="*/ 1417841 h 6633998"/>
                  <a:gd name="connsiteX28" fmla="*/ 1921394 w 3847556"/>
                  <a:gd name="connsiteY28" fmla="*/ 1682700 h 6633998"/>
                  <a:gd name="connsiteX29" fmla="*/ 1656529 w 3847556"/>
                  <a:gd name="connsiteY29" fmla="*/ 1417841 h 6633998"/>
                  <a:gd name="connsiteX30" fmla="*/ 1656529 w 3847556"/>
                  <a:gd name="connsiteY30" fmla="*/ 1017930 h 6633998"/>
                  <a:gd name="connsiteX31" fmla="*/ 1293726 w 3847556"/>
                  <a:gd name="connsiteY31" fmla="*/ 1017930 h 6633998"/>
                  <a:gd name="connsiteX32" fmla="*/ 1293726 w 3847556"/>
                  <a:gd name="connsiteY32" fmla="*/ 1417841 h 6633998"/>
                  <a:gd name="connsiteX33" fmla="*/ 1216149 w 3847556"/>
                  <a:gd name="connsiteY33" fmla="*/ 1605128 h 6633998"/>
                  <a:gd name="connsiteX34" fmla="*/ 1028872 w 3847556"/>
                  <a:gd name="connsiteY34" fmla="*/ 1682700 h 6633998"/>
                  <a:gd name="connsiteX35" fmla="*/ 841580 w 3847556"/>
                  <a:gd name="connsiteY35" fmla="*/ 1605122 h 6633998"/>
                  <a:gd name="connsiteX36" fmla="*/ 764018 w 3847556"/>
                  <a:gd name="connsiteY36" fmla="*/ 1417841 h 6633998"/>
                  <a:gd name="connsiteX37" fmla="*/ 764018 w 3847556"/>
                  <a:gd name="connsiteY37" fmla="*/ 1017914 h 6633998"/>
                  <a:gd name="connsiteX38" fmla="*/ 539645 w 3847556"/>
                  <a:gd name="connsiteY38" fmla="*/ 1017930 h 6633998"/>
                  <a:gd name="connsiteX39" fmla="*/ 1005791 w 3847556"/>
                  <a:gd name="connsiteY39" fmla="*/ 6346040 h 6633998"/>
                  <a:gd name="connsiteX40" fmla="*/ 765023 w 3847556"/>
                  <a:gd name="connsiteY40" fmla="*/ 6632976 h 6633998"/>
                  <a:gd name="connsiteX41" fmla="*/ 478087 w 3847556"/>
                  <a:gd name="connsiteY41" fmla="*/ 6392208 h 6633998"/>
                  <a:gd name="connsiteX42" fmla="*/ 1023 w 3847556"/>
                  <a:gd name="connsiteY42" fmla="*/ 939358 h 6633998"/>
                  <a:gd name="connsiteX43" fmla="*/ 241807 w 3847556"/>
                  <a:gd name="connsiteY43" fmla="*/ 652422 h 6633998"/>
                  <a:gd name="connsiteX44" fmla="*/ 311187 w 3847556"/>
                  <a:gd name="connsiteY44" fmla="*/ 674309 h 6633998"/>
                  <a:gd name="connsiteX45" fmla="*/ 334193 w 3847556"/>
                  <a:gd name="connsiteY45" fmla="*/ 664770 h 6633998"/>
                  <a:gd name="connsiteX46" fmla="*/ 764018 w 3847556"/>
                  <a:gd name="connsiteY46" fmla="*/ 664770 h 6633998"/>
                  <a:gd name="connsiteX47" fmla="*/ 764018 w 3847556"/>
                  <a:gd name="connsiteY47" fmla="*/ 264865 h 6633998"/>
                  <a:gd name="connsiteX48" fmla="*/ 1028878 w 3847556"/>
                  <a:gd name="connsiteY48" fmla="*/ 0 h 663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D91F9EF7-4F87-415C-8160-7E56B60DA9F9}"/>
                </a:ext>
              </a:extLst>
            </p:cNvPr>
            <p:cNvGrpSpPr/>
            <p:nvPr/>
          </p:nvGrpSpPr>
          <p:grpSpPr>
            <a:xfrm>
              <a:off x="0" y="6374086"/>
              <a:ext cx="11401431" cy="237804"/>
              <a:chOff x="0" y="6374086"/>
              <a:chExt cx="11401431" cy="237804"/>
            </a:xfrm>
          </p:grpSpPr>
          <p:sp>
            <p:nvSpPr>
              <p:cNvPr id="6" name="Rectangle 5">
                <a:extLst>
                  <a:ext uri="{FF2B5EF4-FFF2-40B4-BE49-F238E27FC236}">
                    <a16:creationId xmlns:a16="http://schemas.microsoft.com/office/drawing/2014/main" id="{5AE59EE2-572E-4B51-AE32-612BBCC09DE1}"/>
                  </a:ext>
                </a:extLst>
              </p:cNvPr>
              <p:cNvSpPr/>
              <p:nvPr/>
            </p:nvSpPr>
            <p:spPr>
              <a:xfrm>
                <a:off x="0" y="6566170"/>
                <a:ext cx="11311128"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B77414-9E89-4E91-A109-7F250477ACA9}"/>
                  </a:ext>
                </a:extLst>
              </p:cNvPr>
              <p:cNvSpPr/>
              <p:nvPr/>
            </p:nvSpPr>
            <p:spPr>
              <a:xfrm>
                <a:off x="11355711" y="6374086"/>
                <a:ext cx="45720" cy="155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a:extLst>
                  <a:ext uri="{FF2B5EF4-FFF2-40B4-BE49-F238E27FC236}">
                    <a16:creationId xmlns:a16="http://schemas.microsoft.com/office/drawing/2014/main" id="{5F4ACB2E-D9DA-474D-ACD0-6D4C5B5B69E1}"/>
                  </a:ext>
                </a:extLst>
              </p:cNvPr>
              <p:cNvSpPr/>
              <p:nvPr/>
            </p:nvSpPr>
            <p:spPr>
              <a:xfrm>
                <a:off x="11229678" y="6440137"/>
                <a:ext cx="171753" cy="171753"/>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Tree>
    <p:extLst>
      <p:ext uri="{BB962C8B-B14F-4D97-AF65-F5344CB8AC3E}">
        <p14:creationId xmlns:p14="http://schemas.microsoft.com/office/powerpoint/2010/main" val="2784069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99170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4483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FA6D39-9DFD-4F67-94B9-4D1042BB365A}"/>
              </a:ext>
            </a:extLst>
          </p:cNvPr>
          <p:cNvSpPr/>
          <p:nvPr userDrawn="1"/>
        </p:nvSpPr>
        <p:spPr>
          <a:xfrm>
            <a:off x="0" y="0"/>
            <a:ext cx="12192000" cy="68580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922732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C4437516-06DB-4972-90D9-3F56529C786D}"/>
              </a:ext>
            </a:extLst>
          </p:cNvPr>
          <p:cNvSpPr/>
          <p:nvPr userDrawn="1"/>
        </p:nvSpPr>
        <p:spPr>
          <a:xfrm>
            <a:off x="0" y="0"/>
            <a:ext cx="9569302" cy="6858000"/>
          </a:xfrm>
          <a:custGeom>
            <a:avLst/>
            <a:gdLst>
              <a:gd name="connsiteX0" fmla="*/ 0 w 9703610"/>
              <a:gd name="connsiteY0" fmla="*/ 0 h 6858000"/>
              <a:gd name="connsiteX1" fmla="*/ 5546070 w 9703610"/>
              <a:gd name="connsiteY1" fmla="*/ 0 h 6858000"/>
              <a:gd name="connsiteX2" fmla="*/ 9703610 w 9703610"/>
              <a:gd name="connsiteY2" fmla="*/ 6858000 h 6858000"/>
              <a:gd name="connsiteX3" fmla="*/ 0 w 97036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703610" h="6858000">
                <a:moveTo>
                  <a:pt x="0" y="0"/>
                </a:moveTo>
                <a:lnTo>
                  <a:pt x="5546070" y="0"/>
                </a:lnTo>
                <a:lnTo>
                  <a:pt x="9703610" y="6858000"/>
                </a:lnTo>
                <a:lnTo>
                  <a:pt x="0" y="6858000"/>
                </a:lnTo>
                <a:close/>
              </a:path>
            </a:pathLst>
          </a:custGeom>
          <a:solidFill>
            <a:schemeClr val="accent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2475448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F246FC87-D219-463B-8334-E16E14819052}"/>
              </a:ext>
            </a:extLst>
          </p:cNvPr>
          <p:cNvSpPr>
            <a:spLocks noGrp="1"/>
          </p:cNvSpPr>
          <p:nvPr>
            <p:ph type="pic" idx="12" hasCustomPrompt="1"/>
          </p:nvPr>
        </p:nvSpPr>
        <p:spPr>
          <a:xfrm>
            <a:off x="9178591"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3" name="Picture Placeholder 2">
            <a:extLst>
              <a:ext uri="{FF2B5EF4-FFF2-40B4-BE49-F238E27FC236}">
                <a16:creationId xmlns:a16="http://schemas.microsoft.com/office/drawing/2014/main" id="{608C9F45-5627-4842-A3EA-25038EF99EC8}"/>
              </a:ext>
            </a:extLst>
          </p:cNvPr>
          <p:cNvSpPr>
            <a:spLocks noGrp="1"/>
          </p:cNvSpPr>
          <p:nvPr>
            <p:ph type="pic" idx="13" hasCustomPrompt="1"/>
          </p:nvPr>
        </p:nvSpPr>
        <p:spPr>
          <a:xfrm>
            <a:off x="6186490"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179871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4E14D27-AD6A-4547-8A35-F0A6A7B2B893}"/>
              </a:ext>
            </a:extLst>
          </p:cNvPr>
          <p:cNvGrpSpPr/>
          <p:nvPr userDrawn="1"/>
        </p:nvGrpSpPr>
        <p:grpSpPr>
          <a:xfrm>
            <a:off x="739019" y="1801308"/>
            <a:ext cx="2251389" cy="4202048"/>
            <a:chOff x="3501573" y="3178068"/>
            <a:chExt cx="1340594" cy="2737840"/>
          </a:xfrm>
        </p:grpSpPr>
        <p:sp>
          <p:nvSpPr>
            <p:cNvPr id="4" name="Freeform: Shape 3">
              <a:extLst>
                <a:ext uri="{FF2B5EF4-FFF2-40B4-BE49-F238E27FC236}">
                  <a16:creationId xmlns:a16="http://schemas.microsoft.com/office/drawing/2014/main" id="{1FFFD2AF-5064-446A-95B2-FCACE1D003DC}"/>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CED64445-B2E0-4D7E-8491-252F042F0F6D}"/>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BA429A64-82C5-47BC-985E-3FDFE804E532}"/>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D8DF180B-C394-4B18-8CF3-2228F33ED174}"/>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B1C391E-60EC-4442-81F5-E5BD8E5FB94B}"/>
                </a:ext>
              </a:extLst>
            </p:cNvPr>
            <p:cNvSpPr/>
            <p:nvPr/>
          </p:nvSpPr>
          <p:spPr>
            <a:xfrm>
              <a:off x="3529897" y="3190652"/>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1042DFF-AC0C-4A34-B83D-F94290F8566A}"/>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10" name="Group 9">
              <a:extLst>
                <a:ext uri="{FF2B5EF4-FFF2-40B4-BE49-F238E27FC236}">
                  <a16:creationId xmlns:a16="http://schemas.microsoft.com/office/drawing/2014/main" id="{4033404E-34F2-4512-89D1-3226AA01335F}"/>
                </a:ext>
              </a:extLst>
            </p:cNvPr>
            <p:cNvGrpSpPr/>
            <p:nvPr/>
          </p:nvGrpSpPr>
          <p:grpSpPr>
            <a:xfrm>
              <a:off x="4088508" y="5635852"/>
              <a:ext cx="173080" cy="173080"/>
              <a:chOff x="6768665" y="6038214"/>
              <a:chExt cx="147968" cy="147968"/>
            </a:xfrm>
          </p:grpSpPr>
          <p:sp>
            <p:nvSpPr>
              <p:cNvPr id="14" name="Oval 13">
                <a:extLst>
                  <a:ext uri="{FF2B5EF4-FFF2-40B4-BE49-F238E27FC236}">
                    <a16:creationId xmlns:a16="http://schemas.microsoft.com/office/drawing/2014/main" id="{C419DFAD-C059-430D-B51F-48079403ED7B}"/>
                  </a:ext>
                </a:extLst>
              </p:cNvPr>
              <p:cNvSpPr/>
              <p:nvPr/>
            </p:nvSpPr>
            <p:spPr>
              <a:xfrm>
                <a:off x="6768665" y="6038214"/>
                <a:ext cx="147968"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BAE4FA9-2632-4576-9E0A-CDF8B2A15BA5}"/>
                  </a:ext>
                </a:extLst>
              </p:cNvPr>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0">
              <a:extLst>
                <a:ext uri="{FF2B5EF4-FFF2-40B4-BE49-F238E27FC236}">
                  <a16:creationId xmlns:a16="http://schemas.microsoft.com/office/drawing/2014/main" id="{4B70F8A7-6A5E-4962-A676-F6F37304642E}"/>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sp>
          <p:nvSpPr>
            <p:cNvPr id="12" name="Rectangle: Rounded Corners 11">
              <a:extLst>
                <a:ext uri="{FF2B5EF4-FFF2-40B4-BE49-F238E27FC236}">
                  <a16:creationId xmlns:a16="http://schemas.microsoft.com/office/drawing/2014/main" id="{FE8FB11B-C9EA-4E18-89D9-555C50D3B3E9}"/>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55F62B4-2F6F-4328-9162-DF7E3A0CF7C4}"/>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id="{FC596008-C53D-454F-8BCC-25C7C09986FE}"/>
              </a:ext>
            </a:extLst>
          </p:cNvPr>
          <p:cNvSpPr>
            <a:spLocks noGrp="1"/>
          </p:cNvSpPr>
          <p:nvPr>
            <p:ph type="pic" idx="13" hasCustomPrompt="1"/>
          </p:nvPr>
        </p:nvSpPr>
        <p:spPr>
          <a:xfrm>
            <a:off x="989494" y="2484310"/>
            <a:ext cx="1808430" cy="2953939"/>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7" name="Freeform: Shape 16">
            <a:extLst>
              <a:ext uri="{FF2B5EF4-FFF2-40B4-BE49-F238E27FC236}">
                <a16:creationId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907130845"/>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 /><Relationship Id="rId1" Type="http://schemas.openxmlformats.org/officeDocument/2006/relationships/slideLayout" Target="../slideLayouts/slideLayout1.xml" /></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 /><Relationship Id="rId13" Type="http://schemas.openxmlformats.org/officeDocument/2006/relationships/slideLayout" Target="../slideLayouts/slideLayout14.xml" /><Relationship Id="rId3" Type="http://schemas.openxmlformats.org/officeDocument/2006/relationships/slideLayout" Target="../slideLayouts/slideLayout4.xml" /><Relationship Id="rId7" Type="http://schemas.openxmlformats.org/officeDocument/2006/relationships/slideLayout" Target="../slideLayouts/slideLayout8.xml" /><Relationship Id="rId12" Type="http://schemas.openxmlformats.org/officeDocument/2006/relationships/slideLayout" Target="../slideLayouts/slideLayout13.xml" /><Relationship Id="rId2" Type="http://schemas.openxmlformats.org/officeDocument/2006/relationships/slideLayout" Target="../slideLayouts/slideLayout3.xml" /><Relationship Id="rId1" Type="http://schemas.openxmlformats.org/officeDocument/2006/relationships/slideLayout" Target="../slideLayouts/slideLayout2.xml" /><Relationship Id="rId6" Type="http://schemas.openxmlformats.org/officeDocument/2006/relationships/slideLayout" Target="../slideLayouts/slideLayout7.xml" /><Relationship Id="rId11" Type="http://schemas.openxmlformats.org/officeDocument/2006/relationships/slideLayout" Target="../slideLayouts/slideLayout12.xml" /><Relationship Id="rId5" Type="http://schemas.openxmlformats.org/officeDocument/2006/relationships/slideLayout" Target="../slideLayouts/slideLayout6.xml" /><Relationship Id="rId15" Type="http://schemas.openxmlformats.org/officeDocument/2006/relationships/theme" Target="../theme/theme2.xml" /><Relationship Id="rId10" Type="http://schemas.openxmlformats.org/officeDocument/2006/relationships/slideLayout" Target="../slideLayouts/slideLayout11.xml" /><Relationship Id="rId4" Type="http://schemas.openxmlformats.org/officeDocument/2006/relationships/slideLayout" Target="../slideLayouts/slideLayout5.xml" /><Relationship Id="rId9" Type="http://schemas.openxmlformats.org/officeDocument/2006/relationships/slideLayout" Target="../slideLayouts/slideLayout10.xml" /><Relationship Id="rId14" Type="http://schemas.openxmlformats.org/officeDocument/2006/relationships/slideLayout" Target="../slideLayouts/slideLayout15.xml" /></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 /><Relationship Id="rId2" Type="http://schemas.openxmlformats.org/officeDocument/2006/relationships/slideLayout" Target="../slideLayouts/slideLayout17.xml" /><Relationship Id="rId1" Type="http://schemas.openxmlformats.org/officeDocument/2006/relationships/slideLayout" Target="../slideLayouts/slideLayout16.xml" /><Relationship Id="rId4" Type="http://schemas.openxmlformats.org/officeDocument/2006/relationships/theme" Target="../theme/theme3.xml" /></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738" r:id="rId1"/>
    <p:sldLayoutId id="2147483743" r:id="rId2"/>
    <p:sldLayoutId id="2147483742" r:id="rId3"/>
    <p:sldLayoutId id="2147483736" r:id="rId4"/>
    <p:sldLayoutId id="2147483737" r:id="rId5"/>
    <p:sldLayoutId id="2147483740" r:id="rId6"/>
    <p:sldLayoutId id="2147483739" r:id="rId7"/>
    <p:sldLayoutId id="2147483744" r:id="rId8"/>
    <p:sldLayoutId id="2147483745" r:id="rId9"/>
    <p:sldLayoutId id="2147483748" r:id="rId10"/>
    <p:sldLayoutId id="2147483749" r:id="rId11"/>
    <p:sldLayoutId id="2147483750" r:id="rId12"/>
    <p:sldLayoutId id="2147483752" r:id="rId13"/>
    <p:sldLayoutId id="2147483755" r:id="rId14"/>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741" r:id="rId1"/>
    <p:sldLayoutId id="2147483753" r:id="rId2"/>
    <p:sldLayoutId id="2147483754" r:id="rId3"/>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 /></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39.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3.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 /></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 /></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51.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3.xml" /></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 /></Relationships>
</file>

<file path=ppt/slides/_rels/slide54.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3.xml" /></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6472059" y="3013501"/>
            <a:ext cx="4455856" cy="830997"/>
          </a:xfrm>
          <a:prstGeom prst="rect">
            <a:avLst/>
          </a:prstGeom>
          <a:noFill/>
        </p:spPr>
        <p:txBody>
          <a:bodyPr wrap="square" rtlCol="0" anchor="ctr">
            <a:spAutoFit/>
          </a:bodyPr>
          <a:lstStyle/>
          <a:p>
            <a:r>
              <a:rPr lang="en-US" altLang="ko-KR" sz="4800" b="1" dirty="0">
                <a:cs typeface="Arial" pitchFamily="34" charset="0"/>
              </a:rPr>
              <a:t>UML Diagram</a:t>
            </a:r>
            <a:endParaRPr lang="ko-KR" altLang="en-US" sz="4800" b="1" dirty="0">
              <a:cs typeface="Arial" pitchFamily="34" charset="0"/>
            </a:endParaRPr>
          </a:p>
        </p:txBody>
      </p:sp>
    </p:spTree>
    <p:extLst>
      <p:ext uri="{BB962C8B-B14F-4D97-AF65-F5344CB8AC3E}">
        <p14:creationId xmlns:p14="http://schemas.microsoft.com/office/powerpoint/2010/main" val="11005882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566555"/>
          </a:xfrm>
        </p:spPr>
        <p:txBody>
          <a:bodyPr/>
          <a:lstStyle/>
          <a:p>
            <a:pPr algn="just"/>
            <a:r>
              <a:rPr lang="en-US" sz="3200" dirty="0"/>
              <a:t>A Class in UML diagram is a blueprint used to create an object or set of objects. </a:t>
            </a:r>
          </a:p>
          <a:p>
            <a:pPr algn="just"/>
            <a:endParaRPr lang="en-US" sz="3200" dirty="0"/>
          </a:p>
          <a:p>
            <a:pPr algn="just"/>
            <a:r>
              <a:rPr lang="en-US" sz="3200" dirty="0"/>
              <a:t>The Class defines what an object can do. </a:t>
            </a:r>
          </a:p>
          <a:p>
            <a:pPr algn="just"/>
            <a:endParaRPr lang="en-US" sz="3200" dirty="0"/>
          </a:p>
          <a:p>
            <a:pPr algn="just"/>
            <a:r>
              <a:rPr lang="en-US" sz="3200" dirty="0"/>
              <a:t>It is a template to create various objects and implement their behavior in the system.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68172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2798112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1670955"/>
          </a:xfrm>
        </p:spPr>
        <p:txBody>
          <a:bodyPr/>
          <a:lstStyle/>
          <a:p>
            <a:pPr algn="just"/>
            <a:r>
              <a:rPr lang="en-US" sz="3200" dirty="0"/>
              <a:t>A Class in UML is represented by a rectangle that includes rows with class names, attributes, and operations.</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1175907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r>
              <a:rPr lang="en-US" altLang="ko-KR" sz="3200" b="1" dirty="0">
                <a:cs typeface="Arial" pitchFamily="34" charset="0"/>
              </a:rPr>
              <a:t>What is Class Diagram?</a:t>
            </a:r>
            <a:endParaRPr lang="ko-KR" altLang="en-US" sz="3200" b="1" dirty="0">
              <a:cs typeface="Arial" pitchFamily="34" charset="0"/>
            </a:endParaRPr>
          </a:p>
        </p:txBody>
      </p:sp>
    </p:spTree>
    <p:extLst>
      <p:ext uri="{BB962C8B-B14F-4D97-AF65-F5344CB8AC3E}">
        <p14:creationId xmlns:p14="http://schemas.microsoft.com/office/powerpoint/2010/main" val="6963026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29733"/>
          </a:xfrm>
        </p:spPr>
        <p:txBody>
          <a:bodyPr/>
          <a:lstStyle/>
          <a:p>
            <a:pPr algn="just"/>
            <a:r>
              <a:rPr lang="en-US" sz="3200" dirty="0"/>
              <a:t>A Class Diagram in Software engineering is a static structure that gives an overview of a software system by displaying classes, attributes, operations, and their relationships between each other. </a:t>
            </a:r>
          </a:p>
          <a:p>
            <a:pPr algn="just"/>
            <a:endParaRPr lang="en-US" sz="3200" dirty="0"/>
          </a:p>
          <a:p>
            <a:pPr algn="just"/>
            <a:r>
              <a:rPr lang="en-US" sz="3200" dirty="0"/>
              <a:t>This Diagram includes the class name, attributes, and operation in separate designated compartments. </a:t>
            </a:r>
          </a:p>
          <a:p>
            <a:pPr algn="just"/>
            <a:endParaRPr lang="en-US" sz="3200" dirty="0"/>
          </a:p>
          <a:p>
            <a:pPr algn="just"/>
            <a:r>
              <a:rPr lang="en-US" sz="3200" dirty="0"/>
              <a:t>Class Diagram helps construct the code for the software application development.</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6742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024433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29733"/>
          </a:xfrm>
        </p:spPr>
        <p:txBody>
          <a:bodyPr/>
          <a:lstStyle/>
          <a:p>
            <a:pPr algn="just"/>
            <a:r>
              <a:rPr lang="en-US" sz="3200" dirty="0"/>
              <a:t>Class Diagram defines the types of objects in the system and the different types of relationships that exist among them. </a:t>
            </a:r>
          </a:p>
          <a:p>
            <a:pPr algn="just"/>
            <a:endParaRPr lang="en-US" sz="3200" dirty="0"/>
          </a:p>
          <a:p>
            <a:pPr algn="just"/>
            <a:r>
              <a:rPr lang="en-US" sz="3200" dirty="0"/>
              <a:t>It gives a high-level view of an application. </a:t>
            </a:r>
          </a:p>
          <a:p>
            <a:pPr algn="just"/>
            <a:endParaRPr lang="en-US" sz="3200" dirty="0"/>
          </a:p>
          <a:p>
            <a:pPr algn="just"/>
            <a:r>
              <a:rPr lang="en-US" sz="3200" dirty="0"/>
              <a:t>This modeling method can run with almost all Object-Oriented Methods. </a:t>
            </a:r>
          </a:p>
          <a:p>
            <a:pPr algn="just"/>
            <a:endParaRPr lang="en-US" sz="3200" dirty="0"/>
          </a:p>
          <a:p>
            <a:pPr algn="just"/>
            <a:r>
              <a:rPr lang="en-US" sz="3200" dirty="0"/>
              <a:t>A class can refer to another class.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801008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1623330"/>
          </a:xfrm>
        </p:spPr>
        <p:txBody>
          <a:bodyPr/>
          <a:lstStyle/>
          <a:p>
            <a:pPr algn="just"/>
            <a:r>
              <a:rPr lang="en-US" sz="3200" dirty="0"/>
              <a:t>A class can have its objects or may inherit from other classes.</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2091119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r>
              <a:rPr lang="en-US" altLang="ko-KR" sz="3200" b="1" dirty="0">
                <a:cs typeface="Arial" pitchFamily="34" charset="0"/>
              </a:rPr>
              <a:t>Benefits of Class Diagram</a:t>
            </a:r>
            <a:endParaRPr lang="ko-KR" altLang="en-US" sz="3200" b="1" dirty="0">
              <a:cs typeface="Arial" pitchFamily="34" charset="0"/>
            </a:endParaRPr>
          </a:p>
        </p:txBody>
      </p:sp>
    </p:spTree>
    <p:extLst>
      <p:ext uri="{BB962C8B-B14F-4D97-AF65-F5344CB8AC3E}">
        <p14:creationId xmlns:p14="http://schemas.microsoft.com/office/powerpoint/2010/main" val="34150732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176155"/>
          </a:xfrm>
        </p:spPr>
        <p:txBody>
          <a:bodyPr/>
          <a:lstStyle/>
          <a:p>
            <a:pPr marL="457200" indent="-457200" algn="just">
              <a:buFont typeface="Arial" panose="020B0604020202020204" pitchFamily="34" charset="0"/>
              <a:buChar char="•"/>
            </a:pPr>
            <a:r>
              <a:rPr lang="en-US" sz="3200" dirty="0"/>
              <a:t>Class Diagram Illustrates data models for even very complex information systems.</a:t>
            </a:r>
          </a:p>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It provides an overview of how the application is structured before studying the actual code. This can easily reduce the maintenance time.</a:t>
            </a:r>
          </a:p>
          <a:p>
            <a:pPr algn="just"/>
            <a:endParaRPr lang="en-US" sz="3200" dirty="0"/>
          </a:p>
          <a:p>
            <a:pPr marL="457200" indent="-457200" algn="just">
              <a:buFont typeface="Arial" panose="020B0604020202020204" pitchFamily="34" charset="0"/>
              <a:buChar char="•"/>
            </a:pPr>
            <a:r>
              <a:rPr lang="en-US" sz="3200" dirty="0"/>
              <a:t>It helps for better understanding of general schematics of an application.</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5789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19509409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2528205"/>
          </a:xfrm>
        </p:spPr>
        <p:txBody>
          <a:bodyPr/>
          <a:lstStyle/>
          <a:p>
            <a:pPr marL="457200" indent="-457200" algn="just">
              <a:buFont typeface="Arial" panose="020B0604020202020204" pitchFamily="34" charset="0"/>
              <a:buChar char="•"/>
            </a:pPr>
            <a:r>
              <a:rPr lang="en-US" sz="3200" dirty="0"/>
              <a:t>Allows drawing detailed charts which highlights code required to be programmed.</a:t>
            </a:r>
          </a:p>
          <a:p>
            <a:pPr algn="just"/>
            <a:endParaRPr lang="en-US" sz="3200" dirty="0"/>
          </a:p>
          <a:p>
            <a:pPr marL="457200" indent="-457200" algn="just">
              <a:buFont typeface="Arial" panose="020B0604020202020204" pitchFamily="34" charset="0"/>
              <a:buChar char="•"/>
            </a:pPr>
            <a:r>
              <a:rPr lang="en-US" sz="3200" dirty="0"/>
              <a:t>Helpful for developers and other stakeholders.</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180734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2890391"/>
            <a:ext cx="6344093" cy="1077218"/>
          </a:xfrm>
          <a:prstGeom prst="rect">
            <a:avLst/>
          </a:prstGeom>
          <a:noFill/>
        </p:spPr>
        <p:txBody>
          <a:bodyPr wrap="square" rtlCol="0" anchor="ctr">
            <a:spAutoFit/>
          </a:bodyPr>
          <a:lstStyle/>
          <a:p>
            <a:pPr algn="just"/>
            <a:r>
              <a:rPr lang="en-US" sz="3200" b="1" dirty="0"/>
              <a:t>Essential elements of A UML class diagram</a:t>
            </a:r>
            <a:endParaRPr lang="en-IN" sz="3200" b="1" dirty="0"/>
          </a:p>
        </p:txBody>
      </p:sp>
    </p:spTree>
    <p:extLst>
      <p:ext uri="{BB962C8B-B14F-4D97-AF65-F5344CB8AC3E}">
        <p14:creationId xmlns:p14="http://schemas.microsoft.com/office/powerpoint/2010/main" val="15260505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28970" y="505191"/>
            <a:ext cx="10947042" cy="3457209"/>
          </a:xfrm>
        </p:spPr>
        <p:txBody>
          <a:bodyPr/>
          <a:lstStyle/>
          <a:p>
            <a:pPr algn="just"/>
            <a:r>
              <a:rPr lang="en-US" sz="3600" dirty="0"/>
              <a:t>There are two broad categories of UML diagrams:</a:t>
            </a:r>
          </a:p>
          <a:p>
            <a:pPr algn="just"/>
            <a:endParaRPr lang="en-US" sz="3600" dirty="0"/>
          </a:p>
          <a:p>
            <a:pPr marL="571500" indent="-571500" algn="just">
              <a:buFont typeface="Arial" panose="020B0604020202020204" pitchFamily="34" charset="0"/>
              <a:buChar char="•"/>
            </a:pPr>
            <a:r>
              <a:rPr lang="en-US" sz="3600" dirty="0"/>
              <a:t>Structural Diagrams</a:t>
            </a:r>
          </a:p>
          <a:p>
            <a:pPr marL="571500" indent="-571500" algn="just">
              <a:buFont typeface="Arial" panose="020B0604020202020204" pitchFamily="34" charset="0"/>
              <a:buChar char="•"/>
            </a:pPr>
            <a:r>
              <a:rPr lang="en-US" sz="3600" dirty="0"/>
              <a:t>Behavioral Diagrams</a:t>
            </a:r>
          </a:p>
          <a:p>
            <a:pPr algn="just"/>
            <a:endParaRPr lang="en-IN" sz="36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60996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893502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052205"/>
          </a:xfrm>
        </p:spPr>
        <p:txBody>
          <a:bodyPr/>
          <a:lstStyle/>
          <a:p>
            <a:pPr algn="just"/>
            <a:r>
              <a:rPr lang="en-US" sz="3200" dirty="0"/>
              <a:t>Essential elements of UML class diagram are:</a:t>
            </a:r>
          </a:p>
          <a:p>
            <a:pPr algn="just"/>
            <a:endParaRPr lang="en-US" sz="3200" dirty="0"/>
          </a:p>
          <a:p>
            <a:pPr marL="457200" indent="-457200" algn="just">
              <a:buFont typeface="Arial" panose="020B0604020202020204" pitchFamily="34" charset="0"/>
              <a:buChar char="•"/>
            </a:pPr>
            <a:r>
              <a:rPr lang="en-US" sz="3200" dirty="0"/>
              <a:t>Class Name</a:t>
            </a:r>
          </a:p>
          <a:p>
            <a:pPr marL="457200" indent="-457200" algn="just">
              <a:buFont typeface="Arial" panose="020B0604020202020204" pitchFamily="34" charset="0"/>
              <a:buChar char="•"/>
            </a:pPr>
            <a:r>
              <a:rPr lang="en-US" sz="3200" dirty="0"/>
              <a:t>Attributes</a:t>
            </a:r>
          </a:p>
          <a:p>
            <a:pPr marL="457200" indent="-457200" algn="just">
              <a:buFont typeface="Arial" panose="020B0604020202020204" pitchFamily="34" charset="0"/>
              <a:buChar char="•"/>
            </a:pPr>
            <a:r>
              <a:rPr lang="en-US" sz="3200" dirty="0"/>
              <a:t>Operations</a:t>
            </a:r>
          </a:p>
          <a:p>
            <a:pPr algn="just"/>
            <a:endParaRPr lang="en-US"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769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552877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29733"/>
          </a:xfrm>
        </p:spPr>
        <p:txBody>
          <a:bodyPr/>
          <a:lstStyle/>
          <a:p>
            <a:pPr algn="just"/>
            <a:r>
              <a:rPr lang="en-US" sz="3200" dirty="0"/>
              <a:t>The name of the class is only needed in the graphical representation of the class. It appears in the topmost compartment. </a:t>
            </a:r>
          </a:p>
          <a:p>
            <a:pPr algn="just"/>
            <a:endParaRPr lang="en-US" sz="3200" dirty="0"/>
          </a:p>
          <a:p>
            <a:pPr algn="just"/>
            <a:r>
              <a:rPr lang="en-US" sz="3200" dirty="0"/>
              <a:t>A class is the blueprint of an object which can share the same relationships, attributes, operations, &amp; semantics. </a:t>
            </a:r>
          </a:p>
          <a:p>
            <a:pPr algn="just"/>
            <a:endParaRPr lang="en-US" sz="3200" dirty="0"/>
          </a:p>
          <a:p>
            <a:pPr algn="just"/>
            <a:r>
              <a:rPr lang="en-US" sz="3200" dirty="0"/>
              <a:t>The class is rendered as a rectangle, including its name, attributes, and operations in sperate compartments.</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662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1057185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061855"/>
          </a:xfrm>
        </p:spPr>
        <p:txBody>
          <a:bodyPr/>
          <a:lstStyle/>
          <a:p>
            <a:pPr algn="just"/>
            <a:r>
              <a:rPr lang="en-US" sz="3200" dirty="0"/>
              <a:t>Following rules must be taken care of while representing a class:</a:t>
            </a:r>
          </a:p>
          <a:p>
            <a:pPr algn="just"/>
            <a:endParaRPr lang="en-US" sz="3200" dirty="0"/>
          </a:p>
          <a:p>
            <a:pPr marL="457200" indent="-457200" algn="just">
              <a:buFont typeface="Arial" panose="020B0604020202020204" pitchFamily="34" charset="0"/>
              <a:buChar char="•"/>
            </a:pPr>
            <a:r>
              <a:rPr lang="en-US" sz="3200" dirty="0"/>
              <a:t>A class name should always start with a capital letter.</a:t>
            </a:r>
          </a:p>
          <a:p>
            <a:pPr marL="457200" indent="-457200" algn="just">
              <a:buFont typeface="Arial" panose="020B0604020202020204" pitchFamily="34" charset="0"/>
              <a:buChar char="•"/>
            </a:pPr>
            <a:r>
              <a:rPr lang="en-US" sz="3200" dirty="0"/>
              <a:t>A class name should always be in the center of the first compartment.</a:t>
            </a:r>
          </a:p>
          <a:p>
            <a:pPr marL="457200" indent="-457200" algn="just">
              <a:buFont typeface="Arial" panose="020B0604020202020204" pitchFamily="34" charset="0"/>
              <a:buChar char="•"/>
            </a:pPr>
            <a:r>
              <a:rPr lang="en-US" sz="3200" dirty="0"/>
              <a:t>A class name should always be written in bold format.</a:t>
            </a:r>
          </a:p>
          <a:p>
            <a:pPr marL="457200" indent="-457200" algn="just">
              <a:buFont typeface="Arial" panose="020B0604020202020204" pitchFamily="34" charset="0"/>
              <a:buChar char="•"/>
            </a:pPr>
            <a:r>
              <a:rPr lang="en-US" sz="3200" dirty="0"/>
              <a:t>UML abstract class name should be written in italics format.</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147295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231C1BF8-1811-4A59-9DAC-7B1628881CCB}"/>
              </a:ext>
            </a:extLst>
          </p:cNvPr>
          <p:cNvGrpSpPr/>
          <p:nvPr/>
        </p:nvGrpSpPr>
        <p:grpSpPr>
          <a:xfrm>
            <a:off x="3373120" y="1323340"/>
            <a:ext cx="4991100" cy="2971800"/>
            <a:chOff x="3152775" y="552450"/>
            <a:chExt cx="4991100" cy="2971800"/>
          </a:xfrm>
        </p:grpSpPr>
        <p:sp>
          <p:nvSpPr>
            <p:cNvPr id="3" name="Rectangle 2">
              <a:extLst>
                <a:ext uri="{FF2B5EF4-FFF2-40B4-BE49-F238E27FC236}">
                  <a16:creationId xmlns:a16="http://schemas.microsoft.com/office/drawing/2014/main" id="{EF24548A-D45C-40BC-9A8C-8431C5CD18E7}"/>
                </a:ext>
              </a:extLst>
            </p:cNvPr>
            <p:cNvSpPr/>
            <p:nvPr/>
          </p:nvSpPr>
          <p:spPr>
            <a:xfrm>
              <a:off x="3152775" y="552450"/>
              <a:ext cx="4991100" cy="990600"/>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2400" b="1" dirty="0"/>
                <a:t>Class Name</a:t>
              </a:r>
              <a:endParaRPr lang="en-IN" sz="2400" b="1" dirty="0"/>
            </a:p>
          </p:txBody>
        </p:sp>
        <p:sp>
          <p:nvSpPr>
            <p:cNvPr id="4" name="Rectangle 3">
              <a:extLst>
                <a:ext uri="{FF2B5EF4-FFF2-40B4-BE49-F238E27FC236}">
                  <a16:creationId xmlns:a16="http://schemas.microsoft.com/office/drawing/2014/main" id="{657637F8-6BB3-4315-927A-C35C57993ED0}"/>
                </a:ext>
              </a:extLst>
            </p:cNvPr>
            <p:cNvSpPr/>
            <p:nvPr/>
          </p:nvSpPr>
          <p:spPr>
            <a:xfrm>
              <a:off x="3152775" y="1543050"/>
              <a:ext cx="4991100" cy="990600"/>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2400" b="1" dirty="0"/>
                <a:t>Attributes</a:t>
              </a:r>
              <a:endParaRPr lang="en-IN" sz="2400" b="1" dirty="0"/>
            </a:p>
          </p:txBody>
        </p:sp>
        <p:sp>
          <p:nvSpPr>
            <p:cNvPr id="5" name="Rectangle 4">
              <a:extLst>
                <a:ext uri="{FF2B5EF4-FFF2-40B4-BE49-F238E27FC236}">
                  <a16:creationId xmlns:a16="http://schemas.microsoft.com/office/drawing/2014/main" id="{00913097-2FA0-458F-BA23-60568C3AFF25}"/>
                </a:ext>
              </a:extLst>
            </p:cNvPr>
            <p:cNvSpPr/>
            <p:nvPr/>
          </p:nvSpPr>
          <p:spPr>
            <a:xfrm>
              <a:off x="3152775" y="2533650"/>
              <a:ext cx="4991100" cy="990600"/>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2400" b="1" dirty="0"/>
                <a:t>Operations</a:t>
              </a:r>
              <a:endParaRPr lang="en-IN" sz="2400" b="1" dirty="0"/>
            </a:p>
          </p:txBody>
        </p:sp>
      </p:grpSp>
    </p:spTree>
    <p:extLst>
      <p:ext uri="{BB962C8B-B14F-4D97-AF65-F5344CB8AC3E}">
        <p14:creationId xmlns:p14="http://schemas.microsoft.com/office/powerpoint/2010/main" val="11221822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pPr algn="just"/>
            <a:r>
              <a:rPr lang="en-US" sz="3200" b="1" dirty="0"/>
              <a:t>Attributes</a:t>
            </a:r>
            <a:endParaRPr lang="en-IN" sz="3200" b="1" dirty="0"/>
          </a:p>
        </p:txBody>
      </p:sp>
    </p:spTree>
    <p:extLst>
      <p:ext uri="{BB962C8B-B14F-4D97-AF65-F5344CB8AC3E}">
        <p14:creationId xmlns:p14="http://schemas.microsoft.com/office/powerpoint/2010/main" val="16771569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900795"/>
            <a:ext cx="10947042" cy="2718705"/>
          </a:xfrm>
        </p:spPr>
        <p:txBody>
          <a:bodyPr/>
          <a:lstStyle/>
          <a:p>
            <a:pPr algn="just"/>
            <a:r>
              <a:rPr lang="en-US" sz="3200" dirty="0"/>
              <a:t>An attribute is named property of a class which describes the object being modeled. </a:t>
            </a:r>
          </a:p>
          <a:p>
            <a:pPr algn="just"/>
            <a:endParaRPr lang="en-US" sz="3200" dirty="0"/>
          </a:p>
          <a:p>
            <a:pPr algn="just"/>
            <a:r>
              <a:rPr lang="en-US" sz="3200" dirty="0"/>
              <a:t>In the class diagram, this component is placed just below the name-compartment.</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90079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0360023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grpSp>
        <p:nvGrpSpPr>
          <p:cNvPr id="12" name="Group 11">
            <a:extLst>
              <a:ext uri="{FF2B5EF4-FFF2-40B4-BE49-F238E27FC236}">
                <a16:creationId xmlns:a16="http://schemas.microsoft.com/office/drawing/2014/main" id="{FE9E2F5F-0E25-4733-A13C-B89722A2CDCC}"/>
              </a:ext>
            </a:extLst>
          </p:cNvPr>
          <p:cNvGrpSpPr/>
          <p:nvPr/>
        </p:nvGrpSpPr>
        <p:grpSpPr>
          <a:xfrm>
            <a:off x="3814561" y="1328737"/>
            <a:ext cx="3981450" cy="3333068"/>
            <a:chOff x="4991100" y="3024187"/>
            <a:chExt cx="3981450" cy="3333068"/>
          </a:xfrm>
        </p:grpSpPr>
        <p:sp>
          <p:nvSpPr>
            <p:cNvPr id="8" name="Rectangle 7">
              <a:extLst>
                <a:ext uri="{FF2B5EF4-FFF2-40B4-BE49-F238E27FC236}">
                  <a16:creationId xmlns:a16="http://schemas.microsoft.com/office/drawing/2014/main" id="{40F4E67F-1048-4826-8258-61A97C25AB4A}"/>
                </a:ext>
              </a:extLst>
            </p:cNvPr>
            <p:cNvSpPr/>
            <p:nvPr/>
          </p:nvSpPr>
          <p:spPr>
            <a:xfrm>
              <a:off x="4991100" y="3024187"/>
              <a:ext cx="3981450" cy="809625"/>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400" b="1" dirty="0"/>
                <a:t>Student</a:t>
              </a:r>
              <a:endParaRPr lang="en-IN" sz="2400" b="1" dirty="0"/>
            </a:p>
          </p:txBody>
        </p:sp>
        <p:sp>
          <p:nvSpPr>
            <p:cNvPr id="9" name="Rectangle 8">
              <a:extLst>
                <a:ext uri="{FF2B5EF4-FFF2-40B4-BE49-F238E27FC236}">
                  <a16:creationId xmlns:a16="http://schemas.microsoft.com/office/drawing/2014/main" id="{FC5EE4DC-C63E-4805-B846-0AC549CC05E1}"/>
                </a:ext>
              </a:extLst>
            </p:cNvPr>
            <p:cNvSpPr/>
            <p:nvPr/>
          </p:nvSpPr>
          <p:spPr>
            <a:xfrm>
              <a:off x="4991100" y="3857625"/>
              <a:ext cx="3981450" cy="249963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en-US" sz="2000" b="1" dirty="0"/>
                <a:t>Name:</a:t>
              </a:r>
            </a:p>
            <a:p>
              <a:endParaRPr lang="en-US" sz="2000" b="1" dirty="0"/>
            </a:p>
            <a:p>
              <a:r>
                <a:rPr lang="en-US" sz="2000" b="1" dirty="0"/>
                <a:t>Address:</a:t>
              </a:r>
            </a:p>
            <a:p>
              <a:endParaRPr lang="en-US" sz="2000" b="1" dirty="0"/>
            </a:p>
            <a:p>
              <a:r>
                <a:rPr lang="en-US" sz="2000" b="1" dirty="0"/>
                <a:t>Birthdate:</a:t>
              </a:r>
              <a:endParaRPr lang="en-IN" sz="2000" b="1" dirty="0"/>
            </a:p>
          </p:txBody>
        </p:sp>
      </p:grpSp>
    </p:spTree>
    <p:extLst>
      <p:ext uri="{BB962C8B-B14F-4D97-AF65-F5344CB8AC3E}">
        <p14:creationId xmlns:p14="http://schemas.microsoft.com/office/powerpoint/2010/main" val="38256753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pPr algn="just"/>
            <a:r>
              <a:rPr lang="en-US" sz="3200" b="1" dirty="0"/>
              <a:t>Derived Attributes</a:t>
            </a:r>
            <a:endParaRPr lang="en-IN" sz="3200" b="1" dirty="0"/>
          </a:p>
        </p:txBody>
      </p:sp>
    </p:spTree>
    <p:extLst>
      <p:ext uri="{BB962C8B-B14F-4D97-AF65-F5344CB8AC3E}">
        <p14:creationId xmlns:p14="http://schemas.microsoft.com/office/powerpoint/2010/main" val="641585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2452005"/>
          </a:xfrm>
        </p:spPr>
        <p:txBody>
          <a:bodyPr/>
          <a:lstStyle/>
          <a:p>
            <a:pPr algn="just"/>
            <a:r>
              <a:rPr lang="en-US" sz="3200" dirty="0"/>
              <a:t>A derived attribute is computed from other attributes. For example, an age of the student can be easily computed from his/her birth date.</a:t>
            </a:r>
          </a:p>
          <a:p>
            <a:pPr algn="just"/>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0433099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grpSp>
        <p:nvGrpSpPr>
          <p:cNvPr id="12" name="Group 11">
            <a:extLst>
              <a:ext uri="{FF2B5EF4-FFF2-40B4-BE49-F238E27FC236}">
                <a16:creationId xmlns:a16="http://schemas.microsoft.com/office/drawing/2014/main" id="{FE9E2F5F-0E25-4733-A13C-B89722A2CDCC}"/>
              </a:ext>
            </a:extLst>
          </p:cNvPr>
          <p:cNvGrpSpPr/>
          <p:nvPr/>
        </p:nvGrpSpPr>
        <p:grpSpPr>
          <a:xfrm>
            <a:off x="4248150" y="1081087"/>
            <a:ext cx="3981450" cy="3862388"/>
            <a:chOff x="4991100" y="3024187"/>
            <a:chExt cx="3981450" cy="3333068"/>
          </a:xfrm>
        </p:grpSpPr>
        <p:sp>
          <p:nvSpPr>
            <p:cNvPr id="8" name="Rectangle 7">
              <a:extLst>
                <a:ext uri="{FF2B5EF4-FFF2-40B4-BE49-F238E27FC236}">
                  <a16:creationId xmlns:a16="http://schemas.microsoft.com/office/drawing/2014/main" id="{40F4E67F-1048-4826-8258-61A97C25AB4A}"/>
                </a:ext>
              </a:extLst>
            </p:cNvPr>
            <p:cNvSpPr/>
            <p:nvPr/>
          </p:nvSpPr>
          <p:spPr>
            <a:xfrm>
              <a:off x="4991100" y="3024187"/>
              <a:ext cx="3981450" cy="809625"/>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400" b="1" dirty="0"/>
                <a:t>Student</a:t>
              </a:r>
              <a:endParaRPr lang="en-IN" sz="2400" b="1" dirty="0"/>
            </a:p>
          </p:txBody>
        </p:sp>
        <p:sp>
          <p:nvSpPr>
            <p:cNvPr id="9" name="Rectangle 8">
              <a:extLst>
                <a:ext uri="{FF2B5EF4-FFF2-40B4-BE49-F238E27FC236}">
                  <a16:creationId xmlns:a16="http://schemas.microsoft.com/office/drawing/2014/main" id="{FC5EE4DC-C63E-4805-B846-0AC549CC05E1}"/>
                </a:ext>
              </a:extLst>
            </p:cNvPr>
            <p:cNvSpPr/>
            <p:nvPr/>
          </p:nvSpPr>
          <p:spPr>
            <a:xfrm>
              <a:off x="4991100" y="3857625"/>
              <a:ext cx="3981450" cy="249963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en-US" sz="2000" b="1" dirty="0"/>
                <a:t>Name:</a:t>
              </a:r>
            </a:p>
            <a:p>
              <a:endParaRPr lang="en-US" sz="2000" b="1" dirty="0"/>
            </a:p>
            <a:p>
              <a:r>
                <a:rPr lang="en-US" sz="2000" b="1" dirty="0"/>
                <a:t>Address:</a:t>
              </a:r>
            </a:p>
            <a:p>
              <a:endParaRPr lang="en-US" sz="2000" b="1" dirty="0"/>
            </a:p>
            <a:p>
              <a:r>
                <a:rPr lang="en-US" sz="2000" b="1" dirty="0"/>
                <a:t>Birthdate:</a:t>
              </a:r>
            </a:p>
            <a:p>
              <a:endParaRPr lang="en-US" sz="2000" b="1" dirty="0"/>
            </a:p>
            <a:p>
              <a:r>
                <a:rPr lang="en-US" sz="2000" b="1" dirty="0"/>
                <a:t>Age:</a:t>
              </a:r>
              <a:endParaRPr lang="en-IN" sz="2000" b="1" dirty="0"/>
            </a:p>
          </p:txBody>
        </p:sp>
      </p:grpSp>
    </p:spTree>
    <p:extLst>
      <p:ext uri="{BB962C8B-B14F-4D97-AF65-F5344CB8AC3E}">
        <p14:creationId xmlns:p14="http://schemas.microsoft.com/office/powerpoint/2010/main" val="3255405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Structural Diagram</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6394836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pPr algn="just"/>
            <a:r>
              <a:rPr lang="en-US" sz="3200" b="1" dirty="0"/>
              <a:t>Attributes Characteristics</a:t>
            </a:r>
            <a:endParaRPr lang="en-IN" sz="3200" b="1" dirty="0"/>
          </a:p>
        </p:txBody>
      </p:sp>
    </p:spTree>
    <p:extLst>
      <p:ext uri="{BB962C8B-B14F-4D97-AF65-F5344CB8AC3E}">
        <p14:creationId xmlns:p14="http://schemas.microsoft.com/office/powerpoint/2010/main" val="21572380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928505"/>
          </a:xfrm>
        </p:spPr>
        <p:txBody>
          <a:bodyPr/>
          <a:lstStyle/>
          <a:p>
            <a:pPr algn="just"/>
            <a:r>
              <a:rPr lang="en-US" sz="3200" dirty="0"/>
              <a:t>The attributes are generally written along with the visibility factor.</a:t>
            </a:r>
          </a:p>
          <a:p>
            <a:pPr algn="just"/>
            <a:endParaRPr lang="en-US" sz="3200" dirty="0"/>
          </a:p>
          <a:p>
            <a:pPr algn="just"/>
            <a:r>
              <a:rPr lang="en-US" sz="3200" dirty="0"/>
              <a:t>Public, private, protected and package are the four visibilities which are denoted by +, -, #, or ~ signs respectively.</a:t>
            </a:r>
          </a:p>
          <a:p>
            <a:pPr algn="just"/>
            <a:endParaRPr lang="en-US" sz="3200" dirty="0"/>
          </a:p>
          <a:p>
            <a:pPr algn="just"/>
            <a:r>
              <a:rPr lang="en-US" sz="3200" dirty="0"/>
              <a:t>Visibility describes the accessibility of an attribute of a class.</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4340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2381463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1613805"/>
          </a:xfrm>
        </p:spPr>
        <p:txBody>
          <a:bodyPr/>
          <a:lstStyle/>
          <a:p>
            <a:pPr algn="just"/>
            <a:r>
              <a:rPr lang="en-US" sz="3200" dirty="0"/>
              <a:t>Attributes must have a meaningful name that describes the use of it in a class.</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4624637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grpSp>
        <p:nvGrpSpPr>
          <p:cNvPr id="11" name="Group 10">
            <a:extLst>
              <a:ext uri="{FF2B5EF4-FFF2-40B4-BE49-F238E27FC236}">
                <a16:creationId xmlns:a16="http://schemas.microsoft.com/office/drawing/2014/main" id="{7258FD12-41A9-4532-AB7E-F3AA3C13BF4A}"/>
              </a:ext>
            </a:extLst>
          </p:cNvPr>
          <p:cNvGrpSpPr/>
          <p:nvPr/>
        </p:nvGrpSpPr>
        <p:grpSpPr>
          <a:xfrm>
            <a:off x="4261601" y="1034097"/>
            <a:ext cx="3981450" cy="3713768"/>
            <a:chOff x="3814561" y="1328737"/>
            <a:chExt cx="3981450" cy="3713768"/>
          </a:xfrm>
        </p:grpSpPr>
        <p:grpSp>
          <p:nvGrpSpPr>
            <p:cNvPr id="2" name="Group 1">
              <a:extLst>
                <a:ext uri="{FF2B5EF4-FFF2-40B4-BE49-F238E27FC236}">
                  <a16:creationId xmlns:a16="http://schemas.microsoft.com/office/drawing/2014/main" id="{18FF3B3D-D4D7-4FE6-99B9-C9D397B1BD95}"/>
                </a:ext>
              </a:extLst>
            </p:cNvPr>
            <p:cNvGrpSpPr/>
            <p:nvPr/>
          </p:nvGrpSpPr>
          <p:grpSpPr>
            <a:xfrm>
              <a:off x="3814561" y="1328737"/>
              <a:ext cx="3981450" cy="2186623"/>
              <a:chOff x="3814561" y="1328737"/>
              <a:chExt cx="3981450" cy="2186623"/>
            </a:xfrm>
          </p:grpSpPr>
          <p:sp>
            <p:nvSpPr>
              <p:cNvPr id="8" name="Rectangle 7">
                <a:extLst>
                  <a:ext uri="{FF2B5EF4-FFF2-40B4-BE49-F238E27FC236}">
                    <a16:creationId xmlns:a16="http://schemas.microsoft.com/office/drawing/2014/main" id="{40F4E67F-1048-4826-8258-61A97C25AB4A}"/>
                  </a:ext>
                </a:extLst>
              </p:cNvPr>
              <p:cNvSpPr/>
              <p:nvPr/>
            </p:nvSpPr>
            <p:spPr>
              <a:xfrm>
                <a:off x="3814561" y="1328737"/>
                <a:ext cx="3981450" cy="659478"/>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400" b="1" dirty="0"/>
                  <a:t>Student</a:t>
                </a:r>
                <a:endParaRPr lang="en-IN" sz="2400" b="1" dirty="0"/>
              </a:p>
            </p:txBody>
          </p:sp>
          <p:sp>
            <p:nvSpPr>
              <p:cNvPr id="9" name="Rectangle 8">
                <a:extLst>
                  <a:ext uri="{FF2B5EF4-FFF2-40B4-BE49-F238E27FC236}">
                    <a16:creationId xmlns:a16="http://schemas.microsoft.com/office/drawing/2014/main" id="{FC5EE4DC-C63E-4805-B846-0AC549CC05E1}"/>
                  </a:ext>
                </a:extLst>
              </p:cNvPr>
              <p:cNvSpPr/>
              <p:nvPr/>
            </p:nvSpPr>
            <p:spPr>
              <a:xfrm>
                <a:off x="3814561" y="2007612"/>
                <a:ext cx="3981450" cy="150774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US" sz="2000" b="1" dirty="0"/>
                  <a:t>Name: String</a:t>
                </a:r>
              </a:p>
              <a:p>
                <a:r>
                  <a:rPr lang="en-US" sz="2000" b="1" dirty="0"/>
                  <a:t>roll: int</a:t>
                </a:r>
              </a:p>
              <a:p>
                <a:endParaRPr lang="en-US" sz="2000" b="1" dirty="0"/>
              </a:p>
            </p:txBody>
          </p:sp>
        </p:grpSp>
        <p:sp>
          <p:nvSpPr>
            <p:cNvPr id="10" name="Rectangle 9">
              <a:extLst>
                <a:ext uri="{FF2B5EF4-FFF2-40B4-BE49-F238E27FC236}">
                  <a16:creationId xmlns:a16="http://schemas.microsoft.com/office/drawing/2014/main" id="{4D9CB663-D4E9-4EB0-B519-CDC275E1AEAE}"/>
                </a:ext>
              </a:extLst>
            </p:cNvPr>
            <p:cNvSpPr/>
            <p:nvPr/>
          </p:nvSpPr>
          <p:spPr>
            <a:xfrm>
              <a:off x="3814561" y="3534757"/>
              <a:ext cx="3981450" cy="1507748"/>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000" b="1" dirty="0" err="1"/>
                <a:t>attendclass</a:t>
              </a:r>
              <a:r>
                <a:rPr lang="en-US" sz="2000" b="1" dirty="0"/>
                <a:t>(): void</a:t>
              </a:r>
            </a:p>
          </p:txBody>
        </p:sp>
      </p:grpSp>
    </p:spTree>
    <p:extLst>
      <p:ext uri="{BB962C8B-B14F-4D97-AF65-F5344CB8AC3E}">
        <p14:creationId xmlns:p14="http://schemas.microsoft.com/office/powerpoint/2010/main" val="5110648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grpSp>
        <p:nvGrpSpPr>
          <p:cNvPr id="11" name="Group 10">
            <a:extLst>
              <a:ext uri="{FF2B5EF4-FFF2-40B4-BE49-F238E27FC236}">
                <a16:creationId xmlns:a16="http://schemas.microsoft.com/office/drawing/2014/main" id="{7258FD12-41A9-4532-AB7E-F3AA3C13BF4A}"/>
              </a:ext>
            </a:extLst>
          </p:cNvPr>
          <p:cNvGrpSpPr/>
          <p:nvPr/>
        </p:nvGrpSpPr>
        <p:grpSpPr>
          <a:xfrm>
            <a:off x="4261601" y="1034097"/>
            <a:ext cx="3981450" cy="3713768"/>
            <a:chOff x="3814561" y="1328737"/>
            <a:chExt cx="3981450" cy="3713768"/>
          </a:xfrm>
        </p:grpSpPr>
        <p:grpSp>
          <p:nvGrpSpPr>
            <p:cNvPr id="2" name="Group 1">
              <a:extLst>
                <a:ext uri="{FF2B5EF4-FFF2-40B4-BE49-F238E27FC236}">
                  <a16:creationId xmlns:a16="http://schemas.microsoft.com/office/drawing/2014/main" id="{18FF3B3D-D4D7-4FE6-99B9-C9D397B1BD95}"/>
                </a:ext>
              </a:extLst>
            </p:cNvPr>
            <p:cNvGrpSpPr/>
            <p:nvPr/>
          </p:nvGrpSpPr>
          <p:grpSpPr>
            <a:xfrm>
              <a:off x="3814561" y="1328737"/>
              <a:ext cx="3981450" cy="2186623"/>
              <a:chOff x="3814561" y="1328737"/>
              <a:chExt cx="3981450" cy="2186623"/>
            </a:xfrm>
          </p:grpSpPr>
          <p:sp>
            <p:nvSpPr>
              <p:cNvPr id="8" name="Rectangle 7">
                <a:extLst>
                  <a:ext uri="{FF2B5EF4-FFF2-40B4-BE49-F238E27FC236}">
                    <a16:creationId xmlns:a16="http://schemas.microsoft.com/office/drawing/2014/main" id="{40F4E67F-1048-4826-8258-61A97C25AB4A}"/>
                  </a:ext>
                </a:extLst>
              </p:cNvPr>
              <p:cNvSpPr/>
              <p:nvPr/>
            </p:nvSpPr>
            <p:spPr>
              <a:xfrm>
                <a:off x="3814561" y="1328737"/>
                <a:ext cx="3981450" cy="659478"/>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400" b="1" dirty="0"/>
                  <a:t>Student</a:t>
                </a:r>
                <a:endParaRPr lang="en-IN" sz="2400" b="1" dirty="0"/>
              </a:p>
            </p:txBody>
          </p:sp>
          <p:sp>
            <p:nvSpPr>
              <p:cNvPr id="9" name="Rectangle 8">
                <a:extLst>
                  <a:ext uri="{FF2B5EF4-FFF2-40B4-BE49-F238E27FC236}">
                    <a16:creationId xmlns:a16="http://schemas.microsoft.com/office/drawing/2014/main" id="{FC5EE4DC-C63E-4805-B846-0AC549CC05E1}"/>
                  </a:ext>
                </a:extLst>
              </p:cNvPr>
              <p:cNvSpPr/>
              <p:nvPr/>
            </p:nvSpPr>
            <p:spPr>
              <a:xfrm>
                <a:off x="3814561" y="2007612"/>
                <a:ext cx="3981450" cy="150774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US" sz="2000" b="1" dirty="0"/>
                  <a:t> - Name: String</a:t>
                </a:r>
              </a:p>
              <a:p>
                <a:r>
                  <a:rPr lang="en-US" sz="2000" b="1" dirty="0"/>
                  <a:t> - roll: int</a:t>
                </a:r>
              </a:p>
              <a:p>
                <a:r>
                  <a:rPr lang="en-US" sz="2000" b="1" dirty="0"/>
                  <a:t> + Section: string</a:t>
                </a:r>
              </a:p>
              <a:p>
                <a:endParaRPr lang="en-US" sz="2000" b="1" dirty="0"/>
              </a:p>
            </p:txBody>
          </p:sp>
        </p:grpSp>
        <p:sp>
          <p:nvSpPr>
            <p:cNvPr id="10" name="Rectangle 9">
              <a:extLst>
                <a:ext uri="{FF2B5EF4-FFF2-40B4-BE49-F238E27FC236}">
                  <a16:creationId xmlns:a16="http://schemas.microsoft.com/office/drawing/2014/main" id="{4D9CB663-D4E9-4EB0-B519-CDC275E1AEAE}"/>
                </a:ext>
              </a:extLst>
            </p:cNvPr>
            <p:cNvSpPr/>
            <p:nvPr/>
          </p:nvSpPr>
          <p:spPr>
            <a:xfrm>
              <a:off x="3814561" y="3534757"/>
              <a:ext cx="3981450" cy="1507748"/>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000" b="1" dirty="0"/>
                <a:t>+ </a:t>
              </a:r>
              <a:r>
                <a:rPr lang="en-US" sz="2000" b="1" dirty="0" err="1"/>
                <a:t>attendclass</a:t>
              </a:r>
              <a:r>
                <a:rPr lang="en-US" sz="2000" b="1" dirty="0"/>
                <a:t>(): void</a:t>
              </a:r>
            </a:p>
            <a:p>
              <a:r>
                <a:rPr lang="en-US" sz="2000" b="1" dirty="0"/>
                <a:t># marks(): int</a:t>
              </a:r>
            </a:p>
          </p:txBody>
        </p:sp>
      </p:grpSp>
    </p:spTree>
    <p:extLst>
      <p:ext uri="{BB962C8B-B14F-4D97-AF65-F5344CB8AC3E}">
        <p14:creationId xmlns:p14="http://schemas.microsoft.com/office/powerpoint/2010/main" val="25133882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Relationships</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9169538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331273"/>
          </a:xfrm>
        </p:spPr>
        <p:txBody>
          <a:bodyPr/>
          <a:lstStyle/>
          <a:p>
            <a:pPr algn="just"/>
            <a:r>
              <a:rPr lang="en-IN" sz="3200" dirty="0"/>
              <a:t>There are mainly three kinds of relationships in UML:</a:t>
            </a:r>
          </a:p>
          <a:p>
            <a:pPr algn="just"/>
            <a:endParaRPr lang="en-IN" sz="3200" dirty="0"/>
          </a:p>
          <a:p>
            <a:pPr marL="457200" indent="-457200" algn="just">
              <a:buFont typeface="Arial" panose="020B0604020202020204" pitchFamily="34" charset="0"/>
              <a:buChar char="•"/>
            </a:pPr>
            <a:r>
              <a:rPr lang="en-IN" sz="3200" dirty="0"/>
              <a:t>Dependencies</a:t>
            </a:r>
          </a:p>
          <a:p>
            <a:pPr marL="457200" indent="-457200" algn="just">
              <a:buFont typeface="Arial" panose="020B0604020202020204" pitchFamily="34" charset="0"/>
              <a:buChar char="•"/>
            </a:pPr>
            <a:r>
              <a:rPr lang="en-IN" sz="3200" dirty="0"/>
              <a:t>Generalizations</a:t>
            </a:r>
          </a:p>
          <a:p>
            <a:pPr marL="457200" indent="-457200" algn="just">
              <a:buFont typeface="Arial" panose="020B0604020202020204" pitchFamily="34" charset="0"/>
              <a:buChar char="•"/>
            </a:pPr>
            <a:r>
              <a:rPr lang="en-IN" sz="3200" dirty="0"/>
              <a:t>Associations</a:t>
            </a:r>
          </a:p>
          <a:p>
            <a:pPr algn="just"/>
            <a:endParaRPr lang="en-IN" sz="3200" dirty="0"/>
          </a:p>
          <a:p>
            <a:pPr algn="just"/>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6089750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pPr algn="just"/>
            <a:r>
              <a:rPr lang="en-US" sz="3200" b="1" dirty="0"/>
              <a:t>Dependency</a:t>
            </a:r>
            <a:endParaRPr lang="en-IN" sz="3200" b="1" dirty="0"/>
          </a:p>
        </p:txBody>
      </p:sp>
    </p:spTree>
    <p:extLst>
      <p:ext uri="{BB962C8B-B14F-4D97-AF65-F5344CB8AC3E}">
        <p14:creationId xmlns:p14="http://schemas.microsoft.com/office/powerpoint/2010/main" val="24479366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822593"/>
          </a:xfrm>
        </p:spPr>
        <p:txBody>
          <a:bodyPr/>
          <a:lstStyle/>
          <a:p>
            <a:pPr marL="457200" indent="-457200" algn="just">
              <a:buFont typeface="Arial" panose="020B0604020202020204" pitchFamily="34" charset="0"/>
              <a:buChar char="•"/>
            </a:pPr>
            <a:r>
              <a:rPr lang="en-IN" sz="3200" dirty="0"/>
              <a:t>A dependency means the relation between two or more classes in which a change in one may force changes in the other. </a:t>
            </a:r>
          </a:p>
          <a:p>
            <a:pPr algn="just"/>
            <a:endParaRPr lang="en-IN" sz="3200" dirty="0"/>
          </a:p>
          <a:p>
            <a:pPr marL="457200" indent="-457200" algn="just">
              <a:buFont typeface="Arial" panose="020B0604020202020204" pitchFamily="34" charset="0"/>
              <a:buChar char="•"/>
            </a:pPr>
            <a:r>
              <a:rPr lang="en-IN" sz="3200" dirty="0"/>
              <a:t>However, it will always create a weaker relationship.</a:t>
            </a:r>
          </a:p>
          <a:p>
            <a:pPr algn="just"/>
            <a:endParaRPr lang="en-IN" sz="3200" dirty="0"/>
          </a:p>
          <a:p>
            <a:pPr marL="457200" indent="-457200" algn="just">
              <a:buFont typeface="Arial" panose="020B0604020202020204" pitchFamily="34" charset="0"/>
              <a:buChar char="•"/>
            </a:pPr>
            <a:r>
              <a:rPr lang="en-IN" sz="3200" dirty="0"/>
              <a:t>Dependency indicates that one class depends on another.</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1172814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1492539"/>
          </a:xfrm>
        </p:spPr>
        <p:txBody>
          <a:bodyPr/>
          <a:lstStyle/>
          <a:p>
            <a:pPr algn="just"/>
            <a:r>
              <a:rPr lang="en-IN" sz="3200" dirty="0"/>
              <a:t>In the following UML class diagram examples, Student has a dependency on College</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pic>
        <p:nvPicPr>
          <p:cNvPr id="1026" name="Picture 2" descr="https://cdn.guru99.com/images/1/051818_1150_UMLClassDia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5443" y="2606723"/>
            <a:ext cx="7289747" cy="1425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8455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5468889"/>
          </a:xfrm>
        </p:spPr>
        <p:txBody>
          <a:bodyPr/>
          <a:lstStyle/>
          <a:p>
            <a:pPr algn="just"/>
            <a:r>
              <a:rPr lang="en-US" sz="3600" dirty="0"/>
              <a:t>The structural diagrams represent the static aspect of the system. </a:t>
            </a:r>
          </a:p>
          <a:p>
            <a:pPr algn="just"/>
            <a:endParaRPr lang="en-US" sz="3600" dirty="0"/>
          </a:p>
          <a:p>
            <a:pPr algn="just"/>
            <a:r>
              <a:rPr lang="en-US" sz="3600" dirty="0"/>
              <a:t>These static aspects represent those parts of a diagram, which forms the main structure and are therefore stable.</a:t>
            </a:r>
          </a:p>
          <a:p>
            <a:pPr algn="just"/>
            <a:endParaRPr lang="en-US" sz="3600" dirty="0"/>
          </a:p>
          <a:p>
            <a:pPr algn="just"/>
            <a:endParaRPr lang="en-IN" sz="36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60996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5254921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pPr algn="just"/>
            <a:r>
              <a:rPr lang="en-US" sz="3200" b="1" dirty="0"/>
              <a:t>Generalization</a:t>
            </a:r>
          </a:p>
        </p:txBody>
      </p:sp>
    </p:spTree>
    <p:extLst>
      <p:ext uri="{BB962C8B-B14F-4D97-AF65-F5344CB8AC3E}">
        <p14:creationId xmlns:p14="http://schemas.microsoft.com/office/powerpoint/2010/main" val="24834203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25785" y="375072"/>
            <a:ext cx="10947042" cy="5384284"/>
          </a:xfrm>
        </p:spPr>
        <p:txBody>
          <a:bodyPr/>
          <a:lstStyle/>
          <a:p>
            <a:pPr algn="just"/>
            <a:r>
              <a:rPr lang="en-IN" sz="3200" dirty="0"/>
              <a:t>A generalization helps to connect a subclass to its superclass.</a:t>
            </a:r>
          </a:p>
          <a:p>
            <a:pPr algn="just"/>
            <a:endParaRPr lang="en-IN" sz="3200" dirty="0"/>
          </a:p>
          <a:p>
            <a:pPr algn="just"/>
            <a:r>
              <a:rPr lang="en-IN" sz="3200" dirty="0"/>
              <a:t>A sub-class is inherited from its superclass. </a:t>
            </a:r>
          </a:p>
          <a:p>
            <a:pPr algn="just"/>
            <a:endParaRPr lang="en-IN" sz="3200" dirty="0"/>
          </a:p>
          <a:p>
            <a:pPr algn="just"/>
            <a:r>
              <a:rPr lang="en-IN" sz="3200" dirty="0"/>
              <a:t>Generalization relationship can’t be used to model interface implementation.</a:t>
            </a:r>
          </a:p>
          <a:p>
            <a:pPr algn="just"/>
            <a:endParaRPr lang="en-IN" sz="3200" dirty="0"/>
          </a:p>
          <a:p>
            <a:pPr algn="just"/>
            <a:r>
              <a:rPr lang="en-IN" sz="3200" dirty="0"/>
              <a:t>Class diagram allows inheriting from multiple super classes.</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4489543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3848668" y="1937982"/>
            <a:ext cx="4476466" cy="3987421"/>
            <a:chOff x="4176215" y="941695"/>
            <a:chExt cx="4476466" cy="3987421"/>
          </a:xfrm>
        </p:grpSpPr>
        <p:sp>
          <p:nvSpPr>
            <p:cNvPr id="3" name="Rectangle 2"/>
            <p:cNvSpPr/>
            <p:nvPr/>
          </p:nvSpPr>
          <p:spPr>
            <a:xfrm>
              <a:off x="4176215" y="941695"/>
              <a:ext cx="4476466" cy="859809"/>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400" dirty="0"/>
                <a:t>Student</a:t>
              </a:r>
              <a:endParaRPr lang="en-IN" sz="2400" dirty="0"/>
            </a:p>
          </p:txBody>
        </p:sp>
        <p:sp>
          <p:nvSpPr>
            <p:cNvPr id="4" name="Rectangle 3"/>
            <p:cNvSpPr/>
            <p:nvPr/>
          </p:nvSpPr>
          <p:spPr>
            <a:xfrm>
              <a:off x="4176215" y="4069307"/>
              <a:ext cx="4476466" cy="859809"/>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2400" b="1" dirty="0">
                  <a:solidFill>
                    <a:schemeClr val="tx2"/>
                  </a:solidFill>
                </a:rPr>
                <a:t>Person</a:t>
              </a:r>
              <a:endParaRPr lang="en-IN" sz="2400" b="1" dirty="0">
                <a:solidFill>
                  <a:schemeClr val="tx2"/>
                </a:solidFill>
              </a:endParaRPr>
            </a:p>
          </p:txBody>
        </p:sp>
        <p:sp>
          <p:nvSpPr>
            <p:cNvPr id="5" name="Up Arrow 4"/>
            <p:cNvSpPr/>
            <p:nvPr/>
          </p:nvSpPr>
          <p:spPr>
            <a:xfrm>
              <a:off x="6216555" y="1801504"/>
              <a:ext cx="395785" cy="226780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7" name="TextBox 6"/>
          <p:cNvSpPr txBox="1"/>
          <p:nvPr/>
        </p:nvSpPr>
        <p:spPr>
          <a:xfrm>
            <a:off x="771097" y="542471"/>
            <a:ext cx="11027391" cy="523220"/>
          </a:xfrm>
          <a:prstGeom prst="rect">
            <a:avLst/>
          </a:prstGeom>
          <a:noFill/>
        </p:spPr>
        <p:txBody>
          <a:bodyPr wrap="square" rtlCol="0">
            <a:spAutoFit/>
          </a:bodyPr>
          <a:lstStyle/>
          <a:p>
            <a:r>
              <a:rPr lang="en-IN" sz="2800" dirty="0"/>
              <a:t>In this example, the class Student is generalized from Person Class.</a:t>
            </a:r>
          </a:p>
        </p:txBody>
      </p:sp>
    </p:spTree>
    <p:extLst>
      <p:ext uri="{BB962C8B-B14F-4D97-AF65-F5344CB8AC3E}">
        <p14:creationId xmlns:p14="http://schemas.microsoft.com/office/powerpoint/2010/main" val="18502548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pPr algn="just"/>
            <a:r>
              <a:rPr lang="en-US" sz="3200" b="1" dirty="0"/>
              <a:t>Association</a:t>
            </a:r>
          </a:p>
        </p:txBody>
      </p:sp>
    </p:spTree>
    <p:extLst>
      <p:ext uri="{BB962C8B-B14F-4D97-AF65-F5344CB8AC3E}">
        <p14:creationId xmlns:p14="http://schemas.microsoft.com/office/powerpoint/2010/main" val="6275496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2256813"/>
          </a:xfrm>
        </p:spPr>
        <p:txBody>
          <a:bodyPr/>
          <a:lstStyle/>
          <a:p>
            <a:pPr algn="just"/>
            <a:r>
              <a:rPr lang="en-IN" sz="3200" dirty="0"/>
              <a:t>This kind of relationship represents static relationships between classes A and B. For example, an employee works for an organization.</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7365872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3526055"/>
          </a:xfrm>
        </p:spPr>
        <p:txBody>
          <a:bodyPr/>
          <a:lstStyle/>
          <a:p>
            <a:pPr algn="just"/>
            <a:r>
              <a:rPr lang="en-IN" sz="3200" dirty="0"/>
              <a:t>Here are some rules for Association:</a:t>
            </a:r>
          </a:p>
          <a:p>
            <a:pPr algn="just"/>
            <a:endParaRPr lang="en-IN" sz="3200" dirty="0"/>
          </a:p>
          <a:p>
            <a:pPr marL="457200" indent="-457200" algn="just">
              <a:buFont typeface="Arial" panose="020B0604020202020204" pitchFamily="34" charset="0"/>
              <a:buChar char="•"/>
            </a:pPr>
            <a:r>
              <a:rPr lang="en-IN" sz="3200" dirty="0"/>
              <a:t>Association is mostly verb or a verb phrase or noun or noun phrase.</a:t>
            </a:r>
          </a:p>
          <a:p>
            <a:pPr marL="457200" indent="-457200" algn="just">
              <a:buFont typeface="Arial" panose="020B0604020202020204" pitchFamily="34" charset="0"/>
              <a:buChar char="•"/>
            </a:pPr>
            <a:r>
              <a:rPr lang="en-IN" sz="3200" dirty="0"/>
              <a:t>It should be named to indicate the role played by the class attached at the end of the association path.</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2662634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71097" y="542471"/>
            <a:ext cx="11027391" cy="954107"/>
          </a:xfrm>
          <a:prstGeom prst="rect">
            <a:avLst/>
          </a:prstGeom>
          <a:noFill/>
        </p:spPr>
        <p:txBody>
          <a:bodyPr wrap="square" rtlCol="0">
            <a:spAutoFit/>
          </a:bodyPr>
          <a:lstStyle/>
          <a:p>
            <a:r>
              <a:rPr lang="en-IN" sz="2800" dirty="0"/>
              <a:t>In this example, the relationship between student and college is shown which is studies.</a:t>
            </a:r>
          </a:p>
        </p:txBody>
      </p:sp>
      <p:grpSp>
        <p:nvGrpSpPr>
          <p:cNvPr id="10" name="Group 9"/>
          <p:cNvGrpSpPr/>
          <p:nvPr/>
        </p:nvGrpSpPr>
        <p:grpSpPr>
          <a:xfrm>
            <a:off x="3848668" y="1937982"/>
            <a:ext cx="4476466" cy="3987421"/>
            <a:chOff x="3848668" y="1937982"/>
            <a:chExt cx="4476466" cy="3987421"/>
          </a:xfrm>
        </p:grpSpPr>
        <p:sp>
          <p:nvSpPr>
            <p:cNvPr id="3" name="Rectangle 2"/>
            <p:cNvSpPr/>
            <p:nvPr/>
          </p:nvSpPr>
          <p:spPr>
            <a:xfrm>
              <a:off x="3848668" y="1937982"/>
              <a:ext cx="4476466" cy="859809"/>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400" dirty="0"/>
                <a:t>Student</a:t>
              </a:r>
              <a:endParaRPr lang="en-IN" sz="2400" dirty="0"/>
            </a:p>
          </p:txBody>
        </p:sp>
        <p:sp>
          <p:nvSpPr>
            <p:cNvPr id="4" name="Rectangle 3"/>
            <p:cNvSpPr/>
            <p:nvPr/>
          </p:nvSpPr>
          <p:spPr>
            <a:xfrm>
              <a:off x="3848668" y="5065594"/>
              <a:ext cx="4476466" cy="859809"/>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2400" b="1" dirty="0">
                  <a:solidFill>
                    <a:schemeClr val="tx2"/>
                  </a:solidFill>
                </a:rPr>
                <a:t>College</a:t>
              </a:r>
              <a:endParaRPr lang="en-IN" sz="2400" b="1" dirty="0">
                <a:solidFill>
                  <a:schemeClr val="tx2"/>
                </a:solidFill>
              </a:endParaRPr>
            </a:p>
          </p:txBody>
        </p:sp>
        <p:cxnSp>
          <p:nvCxnSpPr>
            <p:cNvPr id="8" name="Straight Connector 7"/>
            <p:cNvCxnSpPr>
              <a:endCxn id="4" idx="0"/>
            </p:cNvCxnSpPr>
            <p:nvPr/>
          </p:nvCxnSpPr>
          <p:spPr>
            <a:xfrm>
              <a:off x="6073254" y="2797791"/>
              <a:ext cx="13647" cy="2267803"/>
            </a:xfrm>
            <a:prstGeom prst="line">
              <a:avLst/>
            </a:prstGeom>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6141491" y="4558353"/>
              <a:ext cx="1064526" cy="369332"/>
            </a:xfrm>
            <a:prstGeom prst="rect">
              <a:avLst/>
            </a:prstGeom>
            <a:noFill/>
          </p:spPr>
          <p:txBody>
            <a:bodyPr wrap="square" rtlCol="0">
              <a:spAutoFit/>
            </a:bodyPr>
            <a:lstStyle/>
            <a:p>
              <a:r>
                <a:rPr lang="en-US" dirty="0"/>
                <a:t>Studies</a:t>
              </a:r>
              <a:endParaRPr lang="en-IN" dirty="0"/>
            </a:p>
          </p:txBody>
        </p:sp>
      </p:grpSp>
    </p:spTree>
    <p:extLst>
      <p:ext uri="{BB962C8B-B14F-4D97-AF65-F5344CB8AC3E}">
        <p14:creationId xmlns:p14="http://schemas.microsoft.com/office/powerpoint/2010/main" val="21020237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pPr algn="just"/>
            <a:r>
              <a:rPr lang="en-US" sz="3200" b="1" dirty="0"/>
              <a:t>Multiplicity</a:t>
            </a:r>
          </a:p>
        </p:txBody>
      </p:sp>
    </p:spTree>
    <p:extLst>
      <p:ext uri="{BB962C8B-B14F-4D97-AF65-F5344CB8AC3E}">
        <p14:creationId xmlns:p14="http://schemas.microsoft.com/office/powerpoint/2010/main" val="2067822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727058"/>
          </a:xfrm>
        </p:spPr>
        <p:txBody>
          <a:bodyPr/>
          <a:lstStyle/>
          <a:p>
            <a:pPr algn="just"/>
            <a:r>
              <a:rPr lang="en-IN" sz="3200" dirty="0"/>
              <a:t>A multiplicity is a factor associated with an attribute. </a:t>
            </a:r>
          </a:p>
          <a:p>
            <a:pPr algn="just"/>
            <a:endParaRPr lang="en-IN" sz="3200" dirty="0"/>
          </a:p>
          <a:p>
            <a:pPr algn="just"/>
            <a:r>
              <a:rPr lang="en-IN" sz="3200" dirty="0"/>
              <a:t>It specifies how many instances of attributes are created when a class is initialized. </a:t>
            </a:r>
          </a:p>
          <a:p>
            <a:pPr algn="just"/>
            <a:endParaRPr lang="en-IN" sz="3200" dirty="0"/>
          </a:p>
          <a:p>
            <a:pPr algn="just"/>
            <a:r>
              <a:rPr lang="en-IN" sz="3200" dirty="0"/>
              <a:t>If a multiplicity is not specified, by default one is considered as a default multiplicity.</a:t>
            </a:r>
          </a:p>
          <a:p>
            <a:pPr algn="just"/>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8381916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71097" y="542471"/>
            <a:ext cx="11027391" cy="954107"/>
          </a:xfrm>
          <a:prstGeom prst="rect">
            <a:avLst/>
          </a:prstGeom>
          <a:noFill/>
        </p:spPr>
        <p:txBody>
          <a:bodyPr wrap="square" rtlCol="0">
            <a:spAutoFit/>
          </a:bodyPr>
          <a:lstStyle/>
          <a:p>
            <a:r>
              <a:rPr lang="en-IN" sz="2800" dirty="0"/>
              <a:t>Let’s say that there are 100 students in one college. The college can have multiple students.</a:t>
            </a:r>
          </a:p>
        </p:txBody>
      </p:sp>
      <p:grpSp>
        <p:nvGrpSpPr>
          <p:cNvPr id="2" name="Group 1"/>
          <p:cNvGrpSpPr/>
          <p:nvPr/>
        </p:nvGrpSpPr>
        <p:grpSpPr>
          <a:xfrm>
            <a:off x="3848668" y="1937982"/>
            <a:ext cx="4476466" cy="3987421"/>
            <a:chOff x="3848668" y="1937982"/>
            <a:chExt cx="4476466" cy="3987421"/>
          </a:xfrm>
        </p:grpSpPr>
        <p:sp>
          <p:nvSpPr>
            <p:cNvPr id="3" name="Rectangle 2"/>
            <p:cNvSpPr/>
            <p:nvPr/>
          </p:nvSpPr>
          <p:spPr>
            <a:xfrm>
              <a:off x="3848668" y="1937982"/>
              <a:ext cx="4476466" cy="859809"/>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2400" dirty="0"/>
                <a:t>Student</a:t>
              </a:r>
              <a:endParaRPr lang="en-IN" sz="2400" dirty="0"/>
            </a:p>
          </p:txBody>
        </p:sp>
        <p:sp>
          <p:nvSpPr>
            <p:cNvPr id="4" name="Rectangle 3"/>
            <p:cNvSpPr/>
            <p:nvPr/>
          </p:nvSpPr>
          <p:spPr>
            <a:xfrm>
              <a:off x="3848668" y="5065594"/>
              <a:ext cx="4476466" cy="859809"/>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2400" b="1" dirty="0">
                  <a:solidFill>
                    <a:schemeClr val="tx2"/>
                  </a:solidFill>
                </a:rPr>
                <a:t>College</a:t>
              </a:r>
              <a:endParaRPr lang="en-IN" sz="2400" b="1" dirty="0">
                <a:solidFill>
                  <a:schemeClr val="tx2"/>
                </a:solidFill>
              </a:endParaRPr>
            </a:p>
          </p:txBody>
        </p:sp>
        <p:cxnSp>
          <p:nvCxnSpPr>
            <p:cNvPr id="8" name="Straight Connector 7"/>
            <p:cNvCxnSpPr>
              <a:endCxn id="4" idx="0"/>
            </p:cNvCxnSpPr>
            <p:nvPr/>
          </p:nvCxnSpPr>
          <p:spPr>
            <a:xfrm>
              <a:off x="6073254" y="2797791"/>
              <a:ext cx="13647" cy="2267803"/>
            </a:xfrm>
            <a:prstGeom prst="line">
              <a:avLst/>
            </a:prstGeom>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6141491" y="4558353"/>
              <a:ext cx="1064526" cy="369332"/>
            </a:xfrm>
            <a:prstGeom prst="rect">
              <a:avLst/>
            </a:prstGeom>
            <a:noFill/>
          </p:spPr>
          <p:txBody>
            <a:bodyPr wrap="square" rtlCol="0">
              <a:spAutoFit/>
            </a:bodyPr>
            <a:lstStyle/>
            <a:p>
              <a:r>
                <a:rPr lang="en-US" dirty="0"/>
                <a:t>Studies</a:t>
              </a:r>
              <a:endParaRPr lang="en-IN" dirty="0"/>
            </a:p>
          </p:txBody>
        </p:sp>
        <p:sp>
          <p:nvSpPr>
            <p:cNvPr id="10" name="TextBox 9"/>
            <p:cNvSpPr txBox="1"/>
            <p:nvPr/>
          </p:nvSpPr>
          <p:spPr>
            <a:xfrm>
              <a:off x="6141491" y="2890033"/>
              <a:ext cx="1064526" cy="707886"/>
            </a:xfrm>
            <a:prstGeom prst="rect">
              <a:avLst/>
            </a:prstGeom>
            <a:noFill/>
          </p:spPr>
          <p:txBody>
            <a:bodyPr wrap="square" rtlCol="0">
              <a:spAutoFit/>
            </a:bodyPr>
            <a:lstStyle/>
            <a:p>
              <a:r>
                <a:rPr lang="en-US" sz="4000" dirty="0"/>
                <a:t>*</a:t>
              </a:r>
              <a:endParaRPr lang="en-IN" sz="4000" dirty="0"/>
            </a:p>
          </p:txBody>
        </p:sp>
      </p:grpSp>
    </p:spTree>
    <p:extLst>
      <p:ext uri="{BB962C8B-B14F-4D97-AF65-F5344CB8AC3E}">
        <p14:creationId xmlns:p14="http://schemas.microsoft.com/office/powerpoint/2010/main" val="19430682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5936249"/>
          </a:xfrm>
        </p:spPr>
        <p:txBody>
          <a:bodyPr/>
          <a:lstStyle/>
          <a:p>
            <a:pPr algn="just"/>
            <a:r>
              <a:rPr lang="en-US" sz="3600" dirty="0"/>
              <a:t>These static parts are represented by classes, interfaces, objects, components, and nodes. </a:t>
            </a:r>
          </a:p>
          <a:p>
            <a:pPr algn="just"/>
            <a:endParaRPr lang="en-US" sz="3600" dirty="0"/>
          </a:p>
          <a:p>
            <a:pPr algn="just"/>
            <a:r>
              <a:rPr lang="en-US" sz="3600" dirty="0"/>
              <a:t>The four structural diagrams are −</a:t>
            </a:r>
          </a:p>
          <a:p>
            <a:pPr algn="just"/>
            <a:endParaRPr lang="en-US" sz="3600" dirty="0"/>
          </a:p>
          <a:p>
            <a:pPr marL="571500" indent="-571500" algn="just">
              <a:buFont typeface="Arial" panose="020B0604020202020204" pitchFamily="34" charset="0"/>
              <a:buChar char="•"/>
            </a:pPr>
            <a:r>
              <a:rPr lang="en-US" sz="3600" dirty="0"/>
              <a:t>Class diagram</a:t>
            </a:r>
          </a:p>
          <a:p>
            <a:pPr marL="571500" indent="-571500" algn="just">
              <a:buFont typeface="Arial" panose="020B0604020202020204" pitchFamily="34" charset="0"/>
              <a:buChar char="•"/>
            </a:pPr>
            <a:r>
              <a:rPr lang="en-US" sz="3600" dirty="0"/>
              <a:t>Object diagram</a:t>
            </a:r>
          </a:p>
          <a:p>
            <a:pPr marL="571500" indent="-571500" algn="just">
              <a:buFont typeface="Arial" panose="020B0604020202020204" pitchFamily="34" charset="0"/>
              <a:buChar char="•"/>
            </a:pPr>
            <a:r>
              <a:rPr lang="en-US" sz="3600" dirty="0"/>
              <a:t>Component diagram</a:t>
            </a:r>
          </a:p>
          <a:p>
            <a:pPr marL="571500" indent="-571500" algn="just">
              <a:buFont typeface="Arial" panose="020B0604020202020204" pitchFamily="34" charset="0"/>
              <a:buChar char="•"/>
            </a:pPr>
            <a:r>
              <a:rPr lang="en-US" sz="3600" dirty="0"/>
              <a:t>Deployment diagram</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46772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13799122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pPr algn="just"/>
            <a:r>
              <a:rPr lang="en-US" sz="3200" b="1" dirty="0"/>
              <a:t>Aggregation</a:t>
            </a:r>
          </a:p>
        </p:txBody>
      </p:sp>
    </p:spTree>
    <p:extLst>
      <p:ext uri="{BB962C8B-B14F-4D97-AF65-F5344CB8AC3E}">
        <p14:creationId xmlns:p14="http://schemas.microsoft.com/office/powerpoint/2010/main" val="1395954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1669960"/>
          </a:xfrm>
        </p:spPr>
        <p:txBody>
          <a:bodyPr/>
          <a:lstStyle/>
          <a:p>
            <a:pPr algn="just"/>
            <a:r>
              <a:rPr lang="en-IN" sz="3200" dirty="0"/>
              <a:t>Aggregation is a special type of association that models a whole- part relationship between aggregate and its parts.</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pic>
        <p:nvPicPr>
          <p:cNvPr id="2050" name="Picture 2" descr="https://cdn.guru99.com/images/1/051818_1150_UMLClassDia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7079" y="2552133"/>
            <a:ext cx="7502291" cy="1545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52773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535990"/>
          </a:xfrm>
        </p:spPr>
        <p:txBody>
          <a:bodyPr/>
          <a:lstStyle/>
          <a:p>
            <a:pPr algn="just"/>
            <a:r>
              <a:rPr lang="en-IN" sz="3200" dirty="0"/>
              <a:t>For example, the class college is made up of one or more student. </a:t>
            </a:r>
          </a:p>
          <a:p>
            <a:pPr algn="just"/>
            <a:endParaRPr lang="en-IN" sz="3200" dirty="0"/>
          </a:p>
          <a:p>
            <a:pPr algn="just"/>
            <a:r>
              <a:rPr lang="en-IN" sz="3200" dirty="0"/>
              <a:t>In aggregation, the contained classes are never totally dependent on the lifecycle of the container. </a:t>
            </a:r>
          </a:p>
          <a:p>
            <a:pPr algn="just"/>
            <a:endParaRPr lang="en-IN" sz="3200" dirty="0"/>
          </a:p>
          <a:p>
            <a:pPr algn="just"/>
            <a:r>
              <a:rPr lang="en-IN" sz="3200" dirty="0"/>
              <a:t>Here, the college class will remain even if the student is not available.</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66678504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pPr algn="just"/>
            <a:r>
              <a:rPr lang="en-US" sz="3200" b="1" dirty="0"/>
              <a:t>Composition</a:t>
            </a:r>
          </a:p>
        </p:txBody>
      </p:sp>
    </p:spTree>
    <p:extLst>
      <p:ext uri="{BB962C8B-B14F-4D97-AF65-F5344CB8AC3E}">
        <p14:creationId xmlns:p14="http://schemas.microsoft.com/office/powerpoint/2010/main" val="57273098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cdn.guru99.com/images/1/051818_1150_UMLClassDia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590" y="1910687"/>
            <a:ext cx="8562270" cy="1763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34832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736993"/>
          </a:xfrm>
        </p:spPr>
        <p:txBody>
          <a:bodyPr/>
          <a:lstStyle/>
          <a:p>
            <a:pPr algn="just"/>
            <a:r>
              <a:rPr lang="en-IN" sz="3200" dirty="0"/>
              <a:t>The composition is a special type of aggregation which denotes strong ownership between two classes when one class is a part of another class.</a:t>
            </a:r>
          </a:p>
          <a:p>
            <a:pPr algn="just"/>
            <a:endParaRPr lang="en-IN" sz="3200" dirty="0"/>
          </a:p>
          <a:p>
            <a:pPr algn="just"/>
            <a:r>
              <a:rPr lang="en-IN" sz="3200" dirty="0"/>
              <a:t>For example, if college is composed of classes student. The college could contain many students, while each student belongs to only one college. So, if college is not functioning all the students also removed.</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388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310363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Behavioral Diagrams</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88959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361449"/>
          </a:xfrm>
        </p:spPr>
        <p:txBody>
          <a:bodyPr/>
          <a:lstStyle/>
          <a:p>
            <a:pPr algn="just"/>
            <a:r>
              <a:rPr lang="en-US" sz="3600" dirty="0"/>
              <a:t>Any system can have two aspects, static and dynamic. So, a model is considered as complete when both the aspects are fully covered.</a:t>
            </a:r>
          </a:p>
          <a:p>
            <a:pPr algn="just"/>
            <a:endParaRPr lang="en-US" sz="3600" dirty="0"/>
          </a:p>
          <a:p>
            <a:pPr algn="just"/>
            <a:r>
              <a:rPr lang="en-US" sz="3600" dirty="0"/>
              <a:t>Behavioral diagrams basically capture the dynamic aspect of a system. Dynamic aspect can be further described as the changing/moving parts of a system.</a:t>
            </a:r>
            <a:endParaRPr lang="en-IN" sz="36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60996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164466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5468889"/>
          </a:xfrm>
        </p:spPr>
        <p:txBody>
          <a:bodyPr/>
          <a:lstStyle/>
          <a:p>
            <a:pPr algn="just"/>
            <a:endParaRPr lang="en-US" sz="3600" dirty="0"/>
          </a:p>
          <a:p>
            <a:pPr algn="just"/>
            <a:r>
              <a:rPr lang="en-US" sz="3600" dirty="0"/>
              <a:t>UML has the following five types of behavioral diagrams −</a:t>
            </a:r>
          </a:p>
          <a:p>
            <a:pPr algn="just"/>
            <a:endParaRPr lang="en-US" sz="3600" dirty="0"/>
          </a:p>
          <a:p>
            <a:pPr marL="571500" indent="-571500" algn="just">
              <a:buFont typeface="Arial" panose="020B0604020202020204" pitchFamily="34" charset="0"/>
              <a:buChar char="•"/>
            </a:pPr>
            <a:r>
              <a:rPr lang="en-US" sz="3600" dirty="0"/>
              <a:t>Use case diagram</a:t>
            </a:r>
          </a:p>
          <a:p>
            <a:pPr marL="571500" indent="-571500" algn="just">
              <a:buFont typeface="Arial" panose="020B0604020202020204" pitchFamily="34" charset="0"/>
              <a:buChar char="•"/>
            </a:pPr>
            <a:r>
              <a:rPr lang="en-US" sz="3600" dirty="0"/>
              <a:t>Sequence diagram</a:t>
            </a:r>
          </a:p>
          <a:p>
            <a:pPr marL="571500" indent="-571500" algn="just">
              <a:buFont typeface="Arial" panose="020B0604020202020204" pitchFamily="34" charset="0"/>
              <a:buChar char="•"/>
            </a:pPr>
            <a:r>
              <a:rPr lang="en-US" sz="3600" dirty="0"/>
              <a:t>Collaboration diagram</a:t>
            </a:r>
          </a:p>
          <a:p>
            <a:pPr marL="571500" indent="-571500" algn="just">
              <a:buFont typeface="Arial" panose="020B0604020202020204" pitchFamily="34" charset="0"/>
              <a:buChar char="•"/>
            </a:pPr>
            <a:r>
              <a:rPr lang="en-US" sz="3600" dirty="0"/>
              <a:t>State Chart diagram</a:t>
            </a:r>
          </a:p>
          <a:p>
            <a:pPr marL="571500" indent="-571500" algn="just">
              <a:buFont typeface="Arial" panose="020B0604020202020204" pitchFamily="34" charset="0"/>
              <a:buChar char="•"/>
            </a:pPr>
            <a:r>
              <a:rPr lang="en-US" sz="3600" dirty="0"/>
              <a:t>Activity diagram</a:t>
            </a:r>
          </a:p>
          <a:p>
            <a:pPr algn="just"/>
            <a:endParaRPr lang="en-IN" sz="36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60996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558380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612069" y="3136612"/>
            <a:ext cx="6344093" cy="584775"/>
          </a:xfrm>
          <a:prstGeom prst="rect">
            <a:avLst/>
          </a:prstGeom>
          <a:noFill/>
        </p:spPr>
        <p:txBody>
          <a:bodyPr wrap="square" rtlCol="0" anchor="ctr">
            <a:spAutoFit/>
          </a:bodyPr>
          <a:lstStyle/>
          <a:p>
            <a:r>
              <a:rPr lang="en-US" altLang="ko-KR" sz="3200" b="1" dirty="0">
                <a:cs typeface="Arial" pitchFamily="34" charset="0"/>
              </a:rPr>
              <a:t>What is Class in UML Diagram?</a:t>
            </a:r>
            <a:endParaRPr lang="ko-KR" altLang="en-US" sz="3200" b="1" dirty="0">
              <a:cs typeface="Arial" pitchFamily="34" charset="0"/>
            </a:endParaRPr>
          </a:p>
        </p:txBody>
      </p:sp>
    </p:spTree>
    <p:extLst>
      <p:ext uri="{BB962C8B-B14F-4D97-AF65-F5344CB8AC3E}">
        <p14:creationId xmlns:p14="http://schemas.microsoft.com/office/powerpoint/2010/main" val="357526064"/>
      </p:ext>
    </p:extLst>
  </p:cSld>
  <p:clrMapOvr>
    <a:masterClrMapping/>
  </p:clrMapOvr>
</p:sld>
</file>

<file path=ppt/theme/theme1.xml><?xml version="1.0" encoding="utf-8"?>
<a:theme xmlns:a="http://schemas.openxmlformats.org/drawingml/2006/main" name="Cover and End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4975</TotalTime>
  <Words>1155</Words>
  <Application>Microsoft Office PowerPoint</Application>
  <PresentationFormat>Widescreen</PresentationFormat>
  <Paragraphs>172</Paragraphs>
  <Slides>55</Slides>
  <Notes>0</Notes>
  <HiddenSlides>0</HiddenSlides>
  <MMClips>0</MMClips>
  <ScaleCrop>false</ScaleCrop>
  <HeadingPairs>
    <vt:vector size="4" baseType="variant">
      <vt:variant>
        <vt:lpstr>Theme</vt:lpstr>
      </vt:variant>
      <vt:variant>
        <vt:i4>3</vt:i4>
      </vt:variant>
      <vt:variant>
        <vt:lpstr>Slide Titles</vt:lpstr>
      </vt:variant>
      <vt:variant>
        <vt:i4>55</vt:i4>
      </vt:variant>
    </vt:vector>
  </HeadingPairs>
  <TitlesOfParts>
    <vt:vector size="58" baseType="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lastModifiedBy>Anushka Jain</cp:lastModifiedBy>
  <cp:revision>295</cp:revision>
  <cp:lastPrinted>2023-01-16T04:15:07Z</cp:lastPrinted>
  <dcterms:created xsi:type="dcterms:W3CDTF">2018-04-24T17:14:44Z</dcterms:created>
  <dcterms:modified xsi:type="dcterms:W3CDTF">2023-05-16T16:37:53Z</dcterms:modified>
</cp:coreProperties>
</file>

<file path=docProps/thumbnail.jpeg>
</file>